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1A469D-CDAE-4A25-A785-5C5E2D897A13}" v="45" dt="2024-02-24T22:00:00.5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86" autoAdjust="0"/>
    <p:restoredTop sz="94660"/>
  </p:normalViewPr>
  <p:slideViewPr>
    <p:cSldViewPr snapToGrid="0">
      <p:cViewPr varScale="1">
        <p:scale>
          <a:sx n="61" d="100"/>
          <a:sy n="61" d="100"/>
        </p:scale>
        <p:origin x="56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dy Kyser" userId="c50d27c0d5227ee9" providerId="LiveId" clId="{DF1A469D-CDAE-4A25-A785-5C5E2D897A13}"/>
    <pc:docChg chg="undo redo custSel modSld">
      <pc:chgData name="Cody Kyser" userId="c50d27c0d5227ee9" providerId="LiveId" clId="{DF1A469D-CDAE-4A25-A785-5C5E2D897A13}" dt="2024-02-24T22:00:00.533" v="3383"/>
      <pc:docMkLst>
        <pc:docMk/>
      </pc:docMkLst>
      <pc:sldChg chg="addSp modSp mod modMedia setBg">
        <pc:chgData name="Cody Kyser" userId="c50d27c0d5227ee9" providerId="LiveId" clId="{DF1A469D-CDAE-4A25-A785-5C5E2D897A13}" dt="2024-02-24T21:37:29.857" v="2574" actId="113"/>
        <pc:sldMkLst>
          <pc:docMk/>
          <pc:sldMk cId="3510540697" sldId="256"/>
        </pc:sldMkLst>
        <pc:spChg chg="mod">
          <ac:chgData name="Cody Kyser" userId="c50d27c0d5227ee9" providerId="LiveId" clId="{DF1A469D-CDAE-4A25-A785-5C5E2D897A13}" dt="2024-02-24T21:37:29.857" v="2574" actId="113"/>
          <ac:spMkLst>
            <pc:docMk/>
            <pc:sldMk cId="3510540697" sldId="256"/>
            <ac:spMk id="2" creationId="{582AF9C2-B70E-8D85-8DAE-D0D7C8E2120B}"/>
          </ac:spMkLst>
        </pc:spChg>
        <pc:spChg chg="add">
          <ac:chgData name="Cody Kyser" userId="c50d27c0d5227ee9" providerId="LiveId" clId="{DF1A469D-CDAE-4A25-A785-5C5E2D897A13}" dt="2024-02-24T21:36:54.593" v="2569" actId="26606"/>
          <ac:spMkLst>
            <pc:docMk/>
            <pc:sldMk cId="3510540697" sldId="256"/>
            <ac:spMk id="8" creationId="{C1DD1A8A-57D5-4A81-AD04-532B043C5611}"/>
          </ac:spMkLst>
        </pc:spChg>
        <pc:spChg chg="add">
          <ac:chgData name="Cody Kyser" userId="c50d27c0d5227ee9" providerId="LiveId" clId="{DF1A469D-CDAE-4A25-A785-5C5E2D897A13}" dt="2024-02-24T21:36:54.593" v="2569" actId="26606"/>
          <ac:spMkLst>
            <pc:docMk/>
            <pc:sldMk cId="3510540697" sldId="256"/>
            <ac:spMk id="10" creationId="{007891EC-4501-44ED-A8C8-B11B6DB767AB}"/>
          </ac:spMkLst>
        </pc:spChg>
        <pc:picChg chg="add mod">
          <ac:chgData name="Cody Kyser" userId="c50d27c0d5227ee9" providerId="LiveId" clId="{DF1A469D-CDAE-4A25-A785-5C5E2D897A13}" dt="2024-02-24T21:36:57.870" v="2571"/>
          <ac:picMkLst>
            <pc:docMk/>
            <pc:sldMk cId="3510540697" sldId="256"/>
            <ac:picMk id="4" creationId="{B75A894A-5AA5-4D11-7523-E84B215750C0}"/>
          </ac:picMkLst>
        </pc:picChg>
      </pc:sldChg>
      <pc:sldChg chg="addSp delSp modSp mod setBg">
        <pc:chgData name="Cody Kyser" userId="c50d27c0d5227ee9" providerId="LiveId" clId="{DF1A469D-CDAE-4A25-A785-5C5E2D897A13}" dt="2024-02-24T21:40:24.154" v="2624"/>
        <pc:sldMkLst>
          <pc:docMk/>
          <pc:sldMk cId="4048718605" sldId="257"/>
        </pc:sldMkLst>
        <pc:spChg chg="mod">
          <ac:chgData name="Cody Kyser" userId="c50d27c0d5227ee9" providerId="LiveId" clId="{DF1A469D-CDAE-4A25-A785-5C5E2D897A13}" dt="2024-02-24T21:40:18.920" v="2623" actId="207"/>
          <ac:spMkLst>
            <pc:docMk/>
            <pc:sldMk cId="4048718605" sldId="257"/>
            <ac:spMk id="2" creationId="{98F50927-E1C2-A2CC-9562-CFF2D9AB1213}"/>
          </ac:spMkLst>
        </pc:spChg>
        <pc:spChg chg="mod">
          <ac:chgData name="Cody Kyser" userId="c50d27c0d5227ee9" providerId="LiveId" clId="{DF1A469D-CDAE-4A25-A785-5C5E2D897A13}" dt="2024-02-24T21:40:14.736" v="2622" actId="207"/>
          <ac:spMkLst>
            <pc:docMk/>
            <pc:sldMk cId="4048718605" sldId="257"/>
            <ac:spMk id="3" creationId="{97AA7AE1-077C-E9BB-D863-488EA03E9281}"/>
          </ac:spMkLst>
        </pc:spChg>
        <pc:spChg chg="add del">
          <ac:chgData name="Cody Kyser" userId="c50d27c0d5227ee9" providerId="LiveId" clId="{DF1A469D-CDAE-4A25-A785-5C5E2D897A13}" dt="2024-02-24T21:38:31.396" v="2614" actId="26606"/>
          <ac:spMkLst>
            <pc:docMk/>
            <pc:sldMk cId="4048718605" sldId="257"/>
            <ac:spMk id="9" creationId="{9F7D5CDA-D291-4307-BF55-1381FED29634}"/>
          </ac:spMkLst>
        </pc:spChg>
        <pc:spChg chg="add del">
          <ac:chgData name="Cody Kyser" userId="c50d27c0d5227ee9" providerId="LiveId" clId="{DF1A469D-CDAE-4A25-A785-5C5E2D897A13}" dt="2024-02-24T21:38:31.375" v="2613" actId="26606"/>
          <ac:spMkLst>
            <pc:docMk/>
            <pc:sldMk cId="4048718605" sldId="257"/>
            <ac:spMk id="14" creationId="{9F7D5CDA-D291-4307-BF55-1381FED29634}"/>
          </ac:spMkLst>
        </pc:spChg>
        <pc:spChg chg="add">
          <ac:chgData name="Cody Kyser" userId="c50d27c0d5227ee9" providerId="LiveId" clId="{DF1A469D-CDAE-4A25-A785-5C5E2D897A13}" dt="2024-02-24T21:38:31.396" v="2614" actId="26606"/>
          <ac:spMkLst>
            <pc:docMk/>
            <pc:sldMk cId="4048718605" sldId="257"/>
            <ac:spMk id="16" creationId="{D009D6D5-DAC2-4A8B-A17A-E206B9012D09}"/>
          </ac:spMkLst>
        </pc:spChg>
        <pc:picChg chg="add mod">
          <ac:chgData name="Cody Kyser" userId="c50d27c0d5227ee9" providerId="LiveId" clId="{DF1A469D-CDAE-4A25-A785-5C5E2D897A13}" dt="2024-02-24T21:38:31.396" v="2614" actId="26606"/>
          <ac:picMkLst>
            <pc:docMk/>
            <pc:sldMk cId="4048718605" sldId="257"/>
            <ac:picMk id="5" creationId="{D7FF7662-A9E6-DBB8-58C6-46E22AA631AF}"/>
          </ac:picMkLst>
        </pc:picChg>
      </pc:sldChg>
      <pc:sldChg chg="addSp modSp mod setBg">
        <pc:chgData name="Cody Kyser" userId="c50d27c0d5227ee9" providerId="LiveId" clId="{DF1A469D-CDAE-4A25-A785-5C5E2D897A13}" dt="2024-02-24T21:41:00.481" v="2631"/>
        <pc:sldMkLst>
          <pc:docMk/>
          <pc:sldMk cId="3570994629" sldId="258"/>
        </pc:sldMkLst>
        <pc:spChg chg="mod">
          <ac:chgData name="Cody Kyser" userId="c50d27c0d5227ee9" providerId="LiveId" clId="{DF1A469D-CDAE-4A25-A785-5C5E2D897A13}" dt="2024-02-24T21:40:31.037" v="2625" actId="207"/>
          <ac:spMkLst>
            <pc:docMk/>
            <pc:sldMk cId="3570994629" sldId="258"/>
            <ac:spMk id="2" creationId="{6101CB37-89E0-7880-23CD-CF8E481F77FB}"/>
          </ac:spMkLst>
        </pc:spChg>
        <pc:spChg chg="mod">
          <ac:chgData name="Cody Kyser" userId="c50d27c0d5227ee9" providerId="LiveId" clId="{DF1A469D-CDAE-4A25-A785-5C5E2D897A13}" dt="2024-02-24T21:40:53.631" v="2630" actId="207"/>
          <ac:spMkLst>
            <pc:docMk/>
            <pc:sldMk cId="3570994629" sldId="258"/>
            <ac:spMk id="3" creationId="{833617B2-9362-9A4C-1688-5D4CB83E05AC}"/>
          </ac:spMkLst>
        </pc:spChg>
        <pc:spChg chg="add">
          <ac:chgData name="Cody Kyser" userId="c50d27c0d5227ee9" providerId="LiveId" clId="{DF1A469D-CDAE-4A25-A785-5C5E2D897A13}" dt="2024-02-24T21:38:46.718" v="2615" actId="26606"/>
          <ac:spMkLst>
            <pc:docMk/>
            <pc:sldMk cId="3570994629" sldId="258"/>
            <ac:spMk id="9" creationId="{9F7D5CDA-D291-4307-BF55-1381FED29634}"/>
          </ac:spMkLst>
        </pc:spChg>
        <pc:picChg chg="add">
          <ac:chgData name="Cody Kyser" userId="c50d27c0d5227ee9" providerId="LiveId" clId="{DF1A469D-CDAE-4A25-A785-5C5E2D897A13}" dt="2024-02-24T21:38:46.718" v="2615" actId="26606"/>
          <ac:picMkLst>
            <pc:docMk/>
            <pc:sldMk cId="3570994629" sldId="258"/>
            <ac:picMk id="5" creationId="{E063282F-41B5-B140-1897-E6893368526D}"/>
          </ac:picMkLst>
        </pc:picChg>
      </pc:sldChg>
      <pc:sldChg chg="modSp mod setBg">
        <pc:chgData name="Cody Kyser" userId="c50d27c0d5227ee9" providerId="LiveId" clId="{DF1A469D-CDAE-4A25-A785-5C5E2D897A13}" dt="2024-02-24T21:40:05.351" v="2621"/>
        <pc:sldMkLst>
          <pc:docMk/>
          <pc:sldMk cId="4086532667" sldId="259"/>
        </pc:sldMkLst>
        <pc:spChg chg="mod">
          <ac:chgData name="Cody Kyser" userId="c50d27c0d5227ee9" providerId="LiveId" clId="{DF1A469D-CDAE-4A25-A785-5C5E2D897A13}" dt="2024-02-24T21:39:18.281" v="2618" actId="113"/>
          <ac:spMkLst>
            <pc:docMk/>
            <pc:sldMk cId="4086532667" sldId="259"/>
            <ac:spMk id="2" creationId="{FA4DE3F2-0B52-993C-B2C0-F33AFCB9A481}"/>
          </ac:spMkLst>
        </pc:spChg>
        <pc:spChg chg="mod">
          <ac:chgData name="Cody Kyser" userId="c50d27c0d5227ee9" providerId="LiveId" clId="{DF1A469D-CDAE-4A25-A785-5C5E2D897A13}" dt="2024-02-24T21:39:12.253" v="2616" actId="207"/>
          <ac:spMkLst>
            <pc:docMk/>
            <pc:sldMk cId="4086532667" sldId="259"/>
            <ac:spMk id="3" creationId="{74CD625F-D6B2-E413-B5C5-3EDD46D183D6}"/>
          </ac:spMkLst>
        </pc:spChg>
        <pc:picChg chg="mod">
          <ac:chgData name="Cody Kyser" userId="c50d27c0d5227ee9" providerId="LiveId" clId="{DF1A469D-CDAE-4A25-A785-5C5E2D897A13}" dt="2024-02-24T20:00:51.907" v="330" actId="1076"/>
          <ac:picMkLst>
            <pc:docMk/>
            <pc:sldMk cId="4086532667" sldId="259"/>
            <ac:picMk id="4" creationId="{5A5728DB-7281-1067-E01F-2FDBE8E70350}"/>
          </ac:picMkLst>
        </pc:picChg>
      </pc:sldChg>
      <pc:sldChg chg="addSp modSp mod setBg">
        <pc:chgData name="Cody Kyser" userId="c50d27c0d5227ee9" providerId="LiveId" clId="{DF1A469D-CDAE-4A25-A785-5C5E2D897A13}" dt="2024-02-24T21:41:46.410" v="2637"/>
        <pc:sldMkLst>
          <pc:docMk/>
          <pc:sldMk cId="1773354894" sldId="260"/>
        </pc:sldMkLst>
        <pc:spChg chg="mod">
          <ac:chgData name="Cody Kyser" userId="c50d27c0d5227ee9" providerId="LiveId" clId="{DF1A469D-CDAE-4A25-A785-5C5E2D897A13}" dt="2024-02-24T21:41:33.525" v="2633" actId="207"/>
          <ac:spMkLst>
            <pc:docMk/>
            <pc:sldMk cId="1773354894" sldId="260"/>
            <ac:spMk id="2" creationId="{B28BBDAB-AB66-E921-4727-A84F4543D8E0}"/>
          </ac:spMkLst>
        </pc:spChg>
        <pc:spChg chg="mod">
          <ac:chgData name="Cody Kyser" userId="c50d27c0d5227ee9" providerId="LiveId" clId="{DF1A469D-CDAE-4A25-A785-5C5E2D897A13}" dt="2024-02-24T21:41:38.199" v="2634" actId="207"/>
          <ac:spMkLst>
            <pc:docMk/>
            <pc:sldMk cId="1773354894" sldId="260"/>
            <ac:spMk id="3" creationId="{EB20FF55-7132-A0D2-56BC-DE2E45CDE5A3}"/>
          </ac:spMkLst>
        </pc:spChg>
        <pc:spChg chg="add">
          <ac:chgData name="Cody Kyser" userId="c50d27c0d5227ee9" providerId="LiveId" clId="{DF1A469D-CDAE-4A25-A785-5C5E2D897A13}" dt="2024-02-24T21:41:25.177" v="2632" actId="26606"/>
          <ac:spMkLst>
            <pc:docMk/>
            <pc:sldMk cId="1773354894" sldId="260"/>
            <ac:spMk id="9" creationId="{AE3A741D-C19B-960A-5803-1C5887147820}"/>
          </ac:spMkLst>
        </pc:spChg>
        <pc:spChg chg="add">
          <ac:chgData name="Cody Kyser" userId="c50d27c0d5227ee9" providerId="LiveId" clId="{DF1A469D-CDAE-4A25-A785-5C5E2D897A13}" dt="2024-02-24T21:41:25.177" v="2632" actId="26606"/>
          <ac:spMkLst>
            <pc:docMk/>
            <pc:sldMk cId="1773354894" sldId="260"/>
            <ac:spMk id="11" creationId="{9C3A50E9-9119-7BC3-083B-2D84CCC78E47}"/>
          </ac:spMkLst>
        </pc:spChg>
        <pc:spChg chg="add">
          <ac:chgData name="Cody Kyser" userId="c50d27c0d5227ee9" providerId="LiveId" clId="{DF1A469D-CDAE-4A25-A785-5C5E2D897A13}" dt="2024-02-24T21:41:25.177" v="2632" actId="26606"/>
          <ac:spMkLst>
            <pc:docMk/>
            <pc:sldMk cId="1773354894" sldId="260"/>
            <ac:spMk id="13" creationId="{DC39DE25-0E4E-0AA7-0932-1D78C2372786}"/>
          </ac:spMkLst>
        </pc:spChg>
        <pc:spChg chg="add">
          <ac:chgData name="Cody Kyser" userId="c50d27c0d5227ee9" providerId="LiveId" clId="{DF1A469D-CDAE-4A25-A785-5C5E2D897A13}" dt="2024-02-24T21:41:25.177" v="2632" actId="26606"/>
          <ac:spMkLst>
            <pc:docMk/>
            <pc:sldMk cId="1773354894" sldId="260"/>
            <ac:spMk id="15" creationId="{8D6EA299-0840-6DEA-E670-C49AEBC87E89}"/>
          </ac:spMkLst>
        </pc:spChg>
        <pc:picChg chg="add">
          <ac:chgData name="Cody Kyser" userId="c50d27c0d5227ee9" providerId="LiveId" clId="{DF1A469D-CDAE-4A25-A785-5C5E2D897A13}" dt="2024-02-24T21:41:25.177" v="2632" actId="26606"/>
          <ac:picMkLst>
            <pc:docMk/>
            <pc:sldMk cId="1773354894" sldId="260"/>
            <ac:picMk id="5" creationId="{706B7BB9-7E04-4768-8D87-E91BC453F983}"/>
          </ac:picMkLst>
        </pc:picChg>
      </pc:sldChg>
      <pc:sldChg chg="addSp delSp modSp mod setBg">
        <pc:chgData name="Cody Kyser" userId="c50d27c0d5227ee9" providerId="LiveId" clId="{DF1A469D-CDAE-4A25-A785-5C5E2D897A13}" dt="2024-02-24T21:42:38.346" v="2642"/>
        <pc:sldMkLst>
          <pc:docMk/>
          <pc:sldMk cId="2008378869" sldId="261"/>
        </pc:sldMkLst>
        <pc:spChg chg="mod">
          <ac:chgData name="Cody Kyser" userId="c50d27c0d5227ee9" providerId="LiveId" clId="{DF1A469D-CDAE-4A25-A785-5C5E2D897A13}" dt="2024-02-24T21:42:30.612" v="2640" actId="207"/>
          <ac:spMkLst>
            <pc:docMk/>
            <pc:sldMk cId="2008378869" sldId="261"/>
            <ac:spMk id="2" creationId="{EEAD75F6-5051-A172-A39C-631A4CF6AE71}"/>
          </ac:spMkLst>
        </pc:spChg>
        <pc:spChg chg="mod">
          <ac:chgData name="Cody Kyser" userId="c50d27c0d5227ee9" providerId="LiveId" clId="{DF1A469D-CDAE-4A25-A785-5C5E2D897A13}" dt="2024-02-24T21:42:34.515" v="2641" actId="207"/>
          <ac:spMkLst>
            <pc:docMk/>
            <pc:sldMk cId="2008378869" sldId="261"/>
            <ac:spMk id="3" creationId="{8E3AD3FB-9BED-09CB-4092-E6C0884D83D6}"/>
          </ac:spMkLst>
        </pc:spChg>
        <pc:spChg chg="add del">
          <ac:chgData name="Cody Kyser" userId="c50d27c0d5227ee9" providerId="LiveId" clId="{DF1A469D-CDAE-4A25-A785-5C5E2D897A13}" dt="2024-02-24T21:42:25.523" v="2639" actId="26606"/>
          <ac:spMkLst>
            <pc:docMk/>
            <pc:sldMk cId="2008378869" sldId="261"/>
            <ac:spMk id="9" creationId="{D7A453D2-15D8-4403-815F-291FA16340D9}"/>
          </ac:spMkLst>
        </pc:spChg>
        <pc:spChg chg="add del">
          <ac:chgData name="Cody Kyser" userId="c50d27c0d5227ee9" providerId="LiveId" clId="{DF1A469D-CDAE-4A25-A785-5C5E2D897A13}" dt="2024-02-24T21:42:25.523" v="2639" actId="26606"/>
          <ac:spMkLst>
            <pc:docMk/>
            <pc:sldMk cId="2008378869" sldId="261"/>
            <ac:spMk id="11" creationId="{8161EA6B-09CA-445B-AB0D-8DF76FA92DEF}"/>
          </ac:spMkLst>
        </pc:spChg>
        <pc:spChg chg="add del">
          <ac:chgData name="Cody Kyser" userId="c50d27c0d5227ee9" providerId="LiveId" clId="{DF1A469D-CDAE-4A25-A785-5C5E2D897A13}" dt="2024-02-24T21:42:25.523" v="2639" actId="26606"/>
          <ac:spMkLst>
            <pc:docMk/>
            <pc:sldMk cId="2008378869" sldId="261"/>
            <ac:spMk id="21" creationId="{B8114C98-A349-4111-A123-E8EAB86ABE30}"/>
          </ac:spMkLst>
        </pc:spChg>
        <pc:spChg chg="add del">
          <ac:chgData name="Cody Kyser" userId="c50d27c0d5227ee9" providerId="LiveId" clId="{DF1A469D-CDAE-4A25-A785-5C5E2D897A13}" dt="2024-02-24T21:42:25.523" v="2639" actId="26606"/>
          <ac:spMkLst>
            <pc:docMk/>
            <pc:sldMk cId="2008378869" sldId="261"/>
            <ac:spMk id="35" creationId="{E2D3D3F2-ABBB-4453-B1C5-1BEBF7E4DD56}"/>
          </ac:spMkLst>
        </pc:spChg>
        <pc:grpChg chg="add del">
          <ac:chgData name="Cody Kyser" userId="c50d27c0d5227ee9" providerId="LiveId" clId="{DF1A469D-CDAE-4A25-A785-5C5E2D897A13}" dt="2024-02-24T21:42:25.523" v="2639" actId="26606"/>
          <ac:grpSpMkLst>
            <pc:docMk/>
            <pc:sldMk cId="2008378869" sldId="261"/>
            <ac:grpSpMk id="13" creationId="{1EA1DAFF-CECA-492F-BFA1-22C64956B8D9}"/>
          </ac:grpSpMkLst>
        </pc:grpChg>
        <pc:grpChg chg="add del">
          <ac:chgData name="Cody Kyser" userId="c50d27c0d5227ee9" providerId="LiveId" clId="{DF1A469D-CDAE-4A25-A785-5C5E2D897A13}" dt="2024-02-24T21:42:25.523" v="2639" actId="26606"/>
          <ac:grpSpMkLst>
            <pc:docMk/>
            <pc:sldMk cId="2008378869" sldId="261"/>
            <ac:grpSpMk id="23" creationId="{670FB431-AE18-414D-92F4-1D12D1991152}"/>
          </ac:grpSpMkLst>
        </pc:grpChg>
        <pc:grpChg chg="add del">
          <ac:chgData name="Cody Kyser" userId="c50d27c0d5227ee9" providerId="LiveId" clId="{DF1A469D-CDAE-4A25-A785-5C5E2D897A13}" dt="2024-02-24T21:42:25.523" v="2639" actId="26606"/>
          <ac:grpSpMkLst>
            <pc:docMk/>
            <pc:sldMk cId="2008378869" sldId="261"/>
            <ac:grpSpMk id="29" creationId="{AF19A774-30A5-488B-9BAF-629C6440294E}"/>
          </ac:grpSpMkLst>
        </pc:grpChg>
        <pc:grpChg chg="add del">
          <ac:chgData name="Cody Kyser" userId="c50d27c0d5227ee9" providerId="LiveId" clId="{DF1A469D-CDAE-4A25-A785-5C5E2D897A13}" dt="2024-02-24T21:42:25.523" v="2639" actId="26606"/>
          <ac:grpSpMkLst>
            <pc:docMk/>
            <pc:sldMk cId="2008378869" sldId="261"/>
            <ac:grpSpMk id="37" creationId="{8214E4A5-A0D2-42C4-8D14-D2A7E495F041}"/>
          </ac:grpSpMkLst>
        </pc:grpChg>
        <pc:picChg chg="mod ord">
          <ac:chgData name="Cody Kyser" userId="c50d27c0d5227ee9" providerId="LiveId" clId="{DF1A469D-CDAE-4A25-A785-5C5E2D897A13}" dt="2024-02-24T21:42:25.523" v="2639" actId="26606"/>
          <ac:picMkLst>
            <pc:docMk/>
            <pc:sldMk cId="2008378869" sldId="261"/>
            <ac:picMk id="4" creationId="{C608FA75-DC8B-3E75-C009-07319894C9B4}"/>
          </ac:picMkLst>
        </pc:picChg>
      </pc:sldChg>
      <pc:sldChg chg="addSp delSp modSp mod setBg">
        <pc:chgData name="Cody Kyser" userId="c50d27c0d5227ee9" providerId="LiveId" clId="{DF1A469D-CDAE-4A25-A785-5C5E2D897A13}" dt="2024-02-24T21:43:18.667" v="2647"/>
        <pc:sldMkLst>
          <pc:docMk/>
          <pc:sldMk cId="492855684" sldId="262"/>
        </pc:sldMkLst>
        <pc:spChg chg="mod">
          <ac:chgData name="Cody Kyser" userId="c50d27c0d5227ee9" providerId="LiveId" clId="{DF1A469D-CDAE-4A25-A785-5C5E2D897A13}" dt="2024-02-24T21:43:13.887" v="2646" actId="207"/>
          <ac:spMkLst>
            <pc:docMk/>
            <pc:sldMk cId="492855684" sldId="262"/>
            <ac:spMk id="2" creationId="{9CA0C9AD-102E-CFED-23E4-14AD0FE66668}"/>
          </ac:spMkLst>
        </pc:spChg>
        <pc:spChg chg="mod">
          <ac:chgData name="Cody Kyser" userId="c50d27c0d5227ee9" providerId="LiveId" clId="{DF1A469D-CDAE-4A25-A785-5C5E2D897A13}" dt="2024-02-24T21:43:11.354" v="2645" actId="207"/>
          <ac:spMkLst>
            <pc:docMk/>
            <pc:sldMk cId="492855684" sldId="262"/>
            <ac:spMk id="3" creationId="{CFCC4671-FE4B-8BE5-8B5D-8541F31EEBCF}"/>
          </ac:spMkLst>
        </pc:spChg>
        <pc:spChg chg="add del">
          <ac:chgData name="Cody Kyser" userId="c50d27c0d5227ee9" providerId="LiveId" clId="{DF1A469D-CDAE-4A25-A785-5C5E2D897A13}" dt="2024-02-24T21:43:01.797" v="2644" actId="26606"/>
          <ac:spMkLst>
            <pc:docMk/>
            <pc:sldMk cId="492855684" sldId="262"/>
            <ac:spMk id="9" creationId="{AE3A741D-C19B-960A-5803-1C5887147820}"/>
          </ac:spMkLst>
        </pc:spChg>
        <pc:spChg chg="add del">
          <ac:chgData name="Cody Kyser" userId="c50d27c0d5227ee9" providerId="LiveId" clId="{DF1A469D-CDAE-4A25-A785-5C5E2D897A13}" dt="2024-02-24T21:43:01.797" v="2644" actId="26606"/>
          <ac:spMkLst>
            <pc:docMk/>
            <pc:sldMk cId="492855684" sldId="262"/>
            <ac:spMk id="11" creationId="{9C3A50E9-9119-7BC3-083B-2D84CCC78E47}"/>
          </ac:spMkLst>
        </pc:spChg>
        <pc:spChg chg="add del">
          <ac:chgData name="Cody Kyser" userId="c50d27c0d5227ee9" providerId="LiveId" clId="{DF1A469D-CDAE-4A25-A785-5C5E2D897A13}" dt="2024-02-24T21:43:01.797" v="2644" actId="26606"/>
          <ac:spMkLst>
            <pc:docMk/>
            <pc:sldMk cId="492855684" sldId="262"/>
            <ac:spMk id="13" creationId="{DC39DE25-0E4E-0AA7-0932-1D78C2372786}"/>
          </ac:spMkLst>
        </pc:spChg>
        <pc:spChg chg="add del">
          <ac:chgData name="Cody Kyser" userId="c50d27c0d5227ee9" providerId="LiveId" clId="{DF1A469D-CDAE-4A25-A785-5C5E2D897A13}" dt="2024-02-24T21:43:01.797" v="2644" actId="26606"/>
          <ac:spMkLst>
            <pc:docMk/>
            <pc:sldMk cId="492855684" sldId="262"/>
            <ac:spMk id="15" creationId="{8D6EA299-0840-6DEA-E670-C49AEBC87E89}"/>
          </ac:spMkLst>
        </pc:spChg>
        <pc:picChg chg="mod">
          <ac:chgData name="Cody Kyser" userId="c50d27c0d5227ee9" providerId="LiveId" clId="{DF1A469D-CDAE-4A25-A785-5C5E2D897A13}" dt="2024-02-24T21:43:01.797" v="2644" actId="26606"/>
          <ac:picMkLst>
            <pc:docMk/>
            <pc:sldMk cId="492855684" sldId="262"/>
            <ac:picMk id="4" creationId="{0C56AF65-8C33-0D09-6929-55471FBD51D5}"/>
          </ac:picMkLst>
        </pc:picChg>
      </pc:sldChg>
      <pc:sldChg chg="modSp mod setBg">
        <pc:chgData name="Cody Kyser" userId="c50d27c0d5227ee9" providerId="LiveId" clId="{DF1A469D-CDAE-4A25-A785-5C5E2D897A13}" dt="2024-02-24T21:43:40.131" v="2650"/>
        <pc:sldMkLst>
          <pc:docMk/>
          <pc:sldMk cId="1403682567" sldId="263"/>
        </pc:sldMkLst>
        <pc:spChg chg="mod">
          <ac:chgData name="Cody Kyser" userId="c50d27c0d5227ee9" providerId="LiveId" clId="{DF1A469D-CDAE-4A25-A785-5C5E2D897A13}" dt="2024-02-24T21:43:35.401" v="2649" actId="207"/>
          <ac:spMkLst>
            <pc:docMk/>
            <pc:sldMk cId="1403682567" sldId="263"/>
            <ac:spMk id="2" creationId="{BB0E7B8B-FA51-9BC4-A33A-F303E06DFF52}"/>
          </ac:spMkLst>
        </pc:spChg>
        <pc:spChg chg="mod">
          <ac:chgData name="Cody Kyser" userId="c50d27c0d5227ee9" providerId="LiveId" clId="{DF1A469D-CDAE-4A25-A785-5C5E2D897A13}" dt="2024-02-24T21:43:32.335" v="2648" actId="207"/>
          <ac:spMkLst>
            <pc:docMk/>
            <pc:sldMk cId="1403682567" sldId="263"/>
            <ac:spMk id="3" creationId="{326DEA1D-6273-D9F4-8E55-EE923A942914}"/>
          </ac:spMkLst>
        </pc:spChg>
        <pc:picChg chg="mod">
          <ac:chgData name="Cody Kyser" userId="c50d27c0d5227ee9" providerId="LiveId" clId="{DF1A469D-CDAE-4A25-A785-5C5E2D897A13}" dt="2024-02-24T21:01:44.155" v="1987" actId="1076"/>
          <ac:picMkLst>
            <pc:docMk/>
            <pc:sldMk cId="1403682567" sldId="263"/>
            <ac:picMk id="4" creationId="{92E39C30-CD54-1D00-F818-A4882FEA0FDA}"/>
          </ac:picMkLst>
        </pc:picChg>
      </pc:sldChg>
      <pc:sldChg chg="addSp modSp mod setBg">
        <pc:chgData name="Cody Kyser" userId="c50d27c0d5227ee9" providerId="LiveId" clId="{DF1A469D-CDAE-4A25-A785-5C5E2D897A13}" dt="2024-02-24T21:44:05.109" v="2654"/>
        <pc:sldMkLst>
          <pc:docMk/>
          <pc:sldMk cId="2385608040" sldId="264"/>
        </pc:sldMkLst>
        <pc:spChg chg="mod">
          <ac:chgData name="Cody Kyser" userId="c50d27c0d5227ee9" providerId="LiveId" clId="{DF1A469D-CDAE-4A25-A785-5C5E2D897A13}" dt="2024-02-24T21:44:01.140" v="2653" actId="207"/>
          <ac:spMkLst>
            <pc:docMk/>
            <pc:sldMk cId="2385608040" sldId="264"/>
            <ac:spMk id="2" creationId="{6712F1EB-9DAF-82A8-F775-0E4DF2FC4927}"/>
          </ac:spMkLst>
        </pc:spChg>
        <pc:spChg chg="mod">
          <ac:chgData name="Cody Kyser" userId="c50d27c0d5227ee9" providerId="LiveId" clId="{DF1A469D-CDAE-4A25-A785-5C5E2D897A13}" dt="2024-02-24T21:43:55.855" v="2652" actId="207"/>
          <ac:spMkLst>
            <pc:docMk/>
            <pc:sldMk cId="2385608040" sldId="264"/>
            <ac:spMk id="3" creationId="{91C13CD1-2978-9950-B216-0B72B2ED59E6}"/>
          </ac:spMkLst>
        </pc:spChg>
        <pc:picChg chg="add">
          <ac:chgData name="Cody Kyser" userId="c50d27c0d5227ee9" providerId="LiveId" clId="{DF1A469D-CDAE-4A25-A785-5C5E2D897A13}" dt="2024-02-24T21:43:49.123" v="2651" actId="26606"/>
          <ac:picMkLst>
            <pc:docMk/>
            <pc:sldMk cId="2385608040" sldId="264"/>
            <ac:picMk id="5" creationId="{0DEAEA7D-1EE7-317A-73A9-EBC8EE8709D3}"/>
          </ac:picMkLst>
        </pc:picChg>
        <pc:cxnChg chg="add">
          <ac:chgData name="Cody Kyser" userId="c50d27c0d5227ee9" providerId="LiveId" clId="{DF1A469D-CDAE-4A25-A785-5C5E2D897A13}" dt="2024-02-24T21:43:49.123" v="2651" actId="26606"/>
          <ac:cxnSpMkLst>
            <pc:docMk/>
            <pc:sldMk cId="2385608040" sldId="264"/>
            <ac:cxnSpMk id="9" creationId="{1503BFE4-729B-D9D0-C17B-501E6AF1127A}"/>
          </ac:cxnSpMkLst>
        </pc:cxnChg>
      </pc:sldChg>
      <pc:sldChg chg="modSp mod setBg">
        <pc:chgData name="Cody Kyser" userId="c50d27c0d5227ee9" providerId="LiveId" clId="{DF1A469D-CDAE-4A25-A785-5C5E2D897A13}" dt="2024-02-24T21:44:31.464" v="2658" actId="1076"/>
        <pc:sldMkLst>
          <pc:docMk/>
          <pc:sldMk cId="2129866330" sldId="265"/>
        </pc:sldMkLst>
        <pc:spChg chg="mod">
          <ac:chgData name="Cody Kyser" userId="c50d27c0d5227ee9" providerId="LiveId" clId="{DF1A469D-CDAE-4A25-A785-5C5E2D897A13}" dt="2024-02-24T21:44:17.389" v="2655" actId="207"/>
          <ac:spMkLst>
            <pc:docMk/>
            <pc:sldMk cId="2129866330" sldId="265"/>
            <ac:spMk id="2" creationId="{9B9BE4A4-A0AC-A0DD-A50E-C018E5A23F6D}"/>
          </ac:spMkLst>
        </pc:spChg>
        <pc:spChg chg="mod">
          <ac:chgData name="Cody Kyser" userId="c50d27c0d5227ee9" providerId="LiveId" clId="{DF1A469D-CDAE-4A25-A785-5C5E2D897A13}" dt="2024-02-24T21:44:21.070" v="2656" actId="207"/>
          <ac:spMkLst>
            <pc:docMk/>
            <pc:sldMk cId="2129866330" sldId="265"/>
            <ac:spMk id="3" creationId="{0EFAD727-FEEF-5A9C-C215-62B7BD0C69A6}"/>
          </ac:spMkLst>
        </pc:spChg>
        <pc:picChg chg="mod">
          <ac:chgData name="Cody Kyser" userId="c50d27c0d5227ee9" providerId="LiveId" clId="{DF1A469D-CDAE-4A25-A785-5C5E2D897A13}" dt="2024-02-24T21:44:31.464" v="2658" actId="1076"/>
          <ac:picMkLst>
            <pc:docMk/>
            <pc:sldMk cId="2129866330" sldId="265"/>
            <ac:picMk id="4" creationId="{FB89A08C-8666-B7F8-ABBE-86C30ED47C79}"/>
          </ac:picMkLst>
        </pc:picChg>
      </pc:sldChg>
      <pc:sldChg chg="modSp mod setBg">
        <pc:chgData name="Cody Kyser" userId="c50d27c0d5227ee9" providerId="LiveId" clId="{DF1A469D-CDAE-4A25-A785-5C5E2D897A13}" dt="2024-02-24T21:44:48.033" v="2661"/>
        <pc:sldMkLst>
          <pc:docMk/>
          <pc:sldMk cId="3007842702" sldId="266"/>
        </pc:sldMkLst>
        <pc:spChg chg="mod">
          <ac:chgData name="Cody Kyser" userId="c50d27c0d5227ee9" providerId="LiveId" clId="{DF1A469D-CDAE-4A25-A785-5C5E2D897A13}" dt="2024-02-24T21:44:40.401" v="2659" actId="207"/>
          <ac:spMkLst>
            <pc:docMk/>
            <pc:sldMk cId="3007842702" sldId="266"/>
            <ac:spMk id="2" creationId="{FCBFDBBC-46DA-3B75-F9E9-9ED4FA26A5B2}"/>
          </ac:spMkLst>
        </pc:spChg>
        <pc:spChg chg="mod">
          <ac:chgData name="Cody Kyser" userId="c50d27c0d5227ee9" providerId="LiveId" clId="{DF1A469D-CDAE-4A25-A785-5C5E2D897A13}" dt="2024-02-24T21:44:43.837" v="2660" actId="207"/>
          <ac:spMkLst>
            <pc:docMk/>
            <pc:sldMk cId="3007842702" sldId="266"/>
            <ac:spMk id="3" creationId="{43FFE0DE-AA92-6911-A857-682D2CF9DA6A}"/>
          </ac:spMkLst>
        </pc:spChg>
        <pc:picChg chg="mod">
          <ac:chgData name="Cody Kyser" userId="c50d27c0d5227ee9" providerId="LiveId" clId="{DF1A469D-CDAE-4A25-A785-5C5E2D897A13}" dt="2024-02-24T21:04:44.741" v="2028" actId="1076"/>
          <ac:picMkLst>
            <pc:docMk/>
            <pc:sldMk cId="3007842702" sldId="266"/>
            <ac:picMk id="4" creationId="{FA52DB7C-7FFE-8D75-D7B2-8D4795A03F24}"/>
          </ac:picMkLst>
        </pc:picChg>
      </pc:sldChg>
      <pc:sldChg chg="modSp mod setBg">
        <pc:chgData name="Cody Kyser" userId="c50d27c0d5227ee9" providerId="LiveId" clId="{DF1A469D-CDAE-4A25-A785-5C5E2D897A13}" dt="2024-02-24T21:45:03.472" v="2664"/>
        <pc:sldMkLst>
          <pc:docMk/>
          <pc:sldMk cId="1957275011" sldId="267"/>
        </pc:sldMkLst>
        <pc:spChg chg="mod">
          <ac:chgData name="Cody Kyser" userId="c50d27c0d5227ee9" providerId="LiveId" clId="{DF1A469D-CDAE-4A25-A785-5C5E2D897A13}" dt="2024-02-24T21:44:55.124" v="2662" actId="207"/>
          <ac:spMkLst>
            <pc:docMk/>
            <pc:sldMk cId="1957275011" sldId="267"/>
            <ac:spMk id="2" creationId="{961D76D4-6B9A-E2C8-FC01-EE78BCB5A277}"/>
          </ac:spMkLst>
        </pc:spChg>
        <pc:spChg chg="mod">
          <ac:chgData name="Cody Kyser" userId="c50d27c0d5227ee9" providerId="LiveId" clId="{DF1A469D-CDAE-4A25-A785-5C5E2D897A13}" dt="2024-02-24T21:44:59.121" v="2663" actId="207"/>
          <ac:spMkLst>
            <pc:docMk/>
            <pc:sldMk cId="1957275011" sldId="267"/>
            <ac:spMk id="3" creationId="{0617E01F-8FA5-FF5D-29B5-91AE41BA1617}"/>
          </ac:spMkLst>
        </pc:spChg>
      </pc:sldChg>
      <pc:sldChg chg="addSp delSp modSp mod setBg">
        <pc:chgData name="Cody Kyser" userId="c50d27c0d5227ee9" providerId="LiveId" clId="{DF1A469D-CDAE-4A25-A785-5C5E2D897A13}" dt="2024-02-24T21:46:04.382" v="2681"/>
        <pc:sldMkLst>
          <pc:docMk/>
          <pc:sldMk cId="2602530856" sldId="268"/>
        </pc:sldMkLst>
        <pc:spChg chg="mod">
          <ac:chgData name="Cody Kyser" userId="c50d27c0d5227ee9" providerId="LiveId" clId="{DF1A469D-CDAE-4A25-A785-5C5E2D897A13}" dt="2024-02-24T21:45:59.292" v="2680" actId="207"/>
          <ac:spMkLst>
            <pc:docMk/>
            <pc:sldMk cId="2602530856" sldId="268"/>
            <ac:spMk id="2" creationId="{35DB3686-8FAA-533D-A9BF-32DDC4BFDB37}"/>
          </ac:spMkLst>
        </pc:spChg>
        <pc:spChg chg="add mod">
          <ac:chgData name="Cody Kyser" userId="c50d27c0d5227ee9" providerId="LiveId" clId="{DF1A469D-CDAE-4A25-A785-5C5E2D897A13}" dt="2024-02-24T21:45:55.621" v="2679" actId="207"/>
          <ac:spMkLst>
            <pc:docMk/>
            <pc:sldMk cId="2602530856" sldId="268"/>
            <ac:spMk id="7" creationId="{A5F9C224-A6DA-8D36-5913-2E2F294A3C92}"/>
          </ac:spMkLst>
        </pc:spChg>
        <pc:picChg chg="del">
          <ac:chgData name="Cody Kyser" userId="c50d27c0d5227ee9" providerId="LiveId" clId="{DF1A469D-CDAE-4A25-A785-5C5E2D897A13}" dt="2024-02-24T21:08:03.892" v="2061" actId="478"/>
          <ac:picMkLst>
            <pc:docMk/>
            <pc:sldMk cId="2602530856" sldId="268"/>
            <ac:picMk id="6" creationId="{0B1A049F-0E65-64A7-DA30-367355B95333}"/>
          </ac:picMkLst>
        </pc:picChg>
        <pc:picChg chg="add">
          <ac:chgData name="Cody Kyser" userId="c50d27c0d5227ee9" providerId="LiveId" clId="{DF1A469D-CDAE-4A25-A785-5C5E2D897A13}" dt="2024-02-24T21:45:42.096" v="2677" actId="26606"/>
          <ac:picMkLst>
            <pc:docMk/>
            <pc:sldMk cId="2602530856" sldId="268"/>
            <ac:picMk id="9" creationId="{DC7AED2E-6E81-72E4-77F1-7FD2668E8E5C}"/>
          </ac:picMkLst>
        </pc:picChg>
        <pc:cxnChg chg="add">
          <ac:chgData name="Cody Kyser" userId="c50d27c0d5227ee9" providerId="LiveId" clId="{DF1A469D-CDAE-4A25-A785-5C5E2D897A13}" dt="2024-02-24T21:45:42.096" v="2677" actId="26606"/>
          <ac:cxnSpMkLst>
            <pc:docMk/>
            <pc:sldMk cId="2602530856" sldId="268"/>
            <ac:cxnSpMk id="13" creationId="{1503BFE4-729B-D9D0-C17B-501E6AF1127A}"/>
          </ac:cxnSpMkLst>
        </pc:cxnChg>
      </pc:sldChg>
      <pc:sldChg chg="modSp mod setBg">
        <pc:chgData name="Cody Kyser" userId="c50d27c0d5227ee9" providerId="LiveId" clId="{DF1A469D-CDAE-4A25-A785-5C5E2D897A13}" dt="2024-02-24T21:46:21.630" v="2684"/>
        <pc:sldMkLst>
          <pc:docMk/>
          <pc:sldMk cId="1990580739" sldId="269"/>
        </pc:sldMkLst>
        <pc:spChg chg="mod">
          <ac:chgData name="Cody Kyser" userId="c50d27c0d5227ee9" providerId="LiveId" clId="{DF1A469D-CDAE-4A25-A785-5C5E2D897A13}" dt="2024-02-24T21:46:17.186" v="2683" actId="207"/>
          <ac:spMkLst>
            <pc:docMk/>
            <pc:sldMk cId="1990580739" sldId="269"/>
            <ac:spMk id="2" creationId="{C6C311DF-4252-5439-B67A-7A1C75B597C8}"/>
          </ac:spMkLst>
        </pc:spChg>
        <pc:spChg chg="mod">
          <ac:chgData name="Cody Kyser" userId="c50d27c0d5227ee9" providerId="LiveId" clId="{DF1A469D-CDAE-4A25-A785-5C5E2D897A13}" dt="2024-02-24T21:46:13.927" v="2682" actId="207"/>
          <ac:spMkLst>
            <pc:docMk/>
            <pc:sldMk cId="1990580739" sldId="269"/>
            <ac:spMk id="3" creationId="{C1DCC665-525C-E7EE-8687-AE5BCF7E3CB4}"/>
          </ac:spMkLst>
        </pc:spChg>
        <pc:picChg chg="mod">
          <ac:chgData name="Cody Kyser" userId="c50d27c0d5227ee9" providerId="LiveId" clId="{DF1A469D-CDAE-4A25-A785-5C5E2D897A13}" dt="2024-02-24T21:10:56.262" v="2115" actId="14100"/>
          <ac:picMkLst>
            <pc:docMk/>
            <pc:sldMk cId="1990580739" sldId="269"/>
            <ac:picMk id="4" creationId="{71C3671B-D5E2-4625-F2E6-9C351A185589}"/>
          </ac:picMkLst>
        </pc:picChg>
      </pc:sldChg>
      <pc:sldChg chg="modSp mod setBg">
        <pc:chgData name="Cody Kyser" userId="c50d27c0d5227ee9" providerId="LiveId" clId="{DF1A469D-CDAE-4A25-A785-5C5E2D897A13}" dt="2024-02-24T21:46:33.868" v="2687"/>
        <pc:sldMkLst>
          <pc:docMk/>
          <pc:sldMk cId="3957465741" sldId="270"/>
        </pc:sldMkLst>
        <pc:spChg chg="mod">
          <ac:chgData name="Cody Kyser" userId="c50d27c0d5227ee9" providerId="LiveId" clId="{DF1A469D-CDAE-4A25-A785-5C5E2D897A13}" dt="2024-02-24T21:46:27.549" v="2685" actId="207"/>
          <ac:spMkLst>
            <pc:docMk/>
            <pc:sldMk cId="3957465741" sldId="270"/>
            <ac:spMk id="2" creationId="{B6BD53C1-8F44-7540-0521-94DA10E39889}"/>
          </ac:spMkLst>
        </pc:spChg>
        <pc:spChg chg="mod">
          <ac:chgData name="Cody Kyser" userId="c50d27c0d5227ee9" providerId="LiveId" clId="{DF1A469D-CDAE-4A25-A785-5C5E2D897A13}" dt="2024-02-24T21:46:29.993" v="2686" actId="207"/>
          <ac:spMkLst>
            <pc:docMk/>
            <pc:sldMk cId="3957465741" sldId="270"/>
            <ac:spMk id="3" creationId="{31AD5168-50D2-86A7-CE79-367324775A70}"/>
          </ac:spMkLst>
        </pc:spChg>
        <pc:picChg chg="mod">
          <ac:chgData name="Cody Kyser" userId="c50d27c0d5227ee9" providerId="LiveId" clId="{DF1A469D-CDAE-4A25-A785-5C5E2D897A13}" dt="2024-02-24T21:12:41.911" v="2166" actId="14100"/>
          <ac:picMkLst>
            <pc:docMk/>
            <pc:sldMk cId="3957465741" sldId="270"/>
            <ac:picMk id="7" creationId="{B71C3B1D-6F9F-9AA9-AA43-A98757CF852D}"/>
          </ac:picMkLst>
        </pc:picChg>
      </pc:sldChg>
      <pc:sldChg chg="modSp mod setBg">
        <pc:chgData name="Cody Kyser" userId="c50d27c0d5227ee9" providerId="LiveId" clId="{DF1A469D-CDAE-4A25-A785-5C5E2D897A13}" dt="2024-02-24T21:46:49.202" v="2690"/>
        <pc:sldMkLst>
          <pc:docMk/>
          <pc:sldMk cId="4004931807" sldId="271"/>
        </pc:sldMkLst>
        <pc:spChg chg="mod">
          <ac:chgData name="Cody Kyser" userId="c50d27c0d5227ee9" providerId="LiveId" clId="{DF1A469D-CDAE-4A25-A785-5C5E2D897A13}" dt="2024-02-24T21:46:44.705" v="2689" actId="207"/>
          <ac:spMkLst>
            <pc:docMk/>
            <pc:sldMk cId="4004931807" sldId="271"/>
            <ac:spMk id="2" creationId="{2C86A7A9-A5AB-EB3F-E1A5-9194AADC1ED3}"/>
          </ac:spMkLst>
        </pc:spChg>
        <pc:spChg chg="mod">
          <ac:chgData name="Cody Kyser" userId="c50d27c0d5227ee9" providerId="LiveId" clId="{DF1A469D-CDAE-4A25-A785-5C5E2D897A13}" dt="2024-02-24T21:46:41.522" v="2688" actId="207"/>
          <ac:spMkLst>
            <pc:docMk/>
            <pc:sldMk cId="4004931807" sldId="271"/>
            <ac:spMk id="3" creationId="{4697924C-C61A-6978-DCB3-BEF015D432B6}"/>
          </ac:spMkLst>
        </pc:spChg>
        <pc:picChg chg="mod">
          <ac:chgData name="Cody Kyser" userId="c50d27c0d5227ee9" providerId="LiveId" clId="{DF1A469D-CDAE-4A25-A785-5C5E2D897A13}" dt="2024-02-24T21:14:43.403" v="2196" actId="1076"/>
          <ac:picMkLst>
            <pc:docMk/>
            <pc:sldMk cId="4004931807" sldId="271"/>
            <ac:picMk id="4" creationId="{0674B9EE-A3BB-92F5-D460-3809BA56ECEE}"/>
          </ac:picMkLst>
        </pc:picChg>
        <pc:picChg chg="mod">
          <ac:chgData name="Cody Kyser" userId="c50d27c0d5227ee9" providerId="LiveId" clId="{DF1A469D-CDAE-4A25-A785-5C5E2D897A13}" dt="2024-02-24T21:14:42.651" v="2195" actId="1076"/>
          <ac:picMkLst>
            <pc:docMk/>
            <pc:sldMk cId="4004931807" sldId="271"/>
            <ac:picMk id="5" creationId="{E5B051F3-558E-A535-A102-8701491E67E8}"/>
          </ac:picMkLst>
        </pc:picChg>
      </pc:sldChg>
      <pc:sldChg chg="addSp delSp modSp mod setBg">
        <pc:chgData name="Cody Kyser" userId="c50d27c0d5227ee9" providerId="LiveId" clId="{DF1A469D-CDAE-4A25-A785-5C5E2D897A13}" dt="2024-02-24T21:47:17.317" v="2694"/>
        <pc:sldMkLst>
          <pc:docMk/>
          <pc:sldMk cId="2706746467" sldId="272"/>
        </pc:sldMkLst>
        <pc:spChg chg="mod">
          <ac:chgData name="Cody Kyser" userId="c50d27c0d5227ee9" providerId="LiveId" clId="{DF1A469D-CDAE-4A25-A785-5C5E2D897A13}" dt="2024-02-24T21:47:12.180" v="2693" actId="207"/>
          <ac:spMkLst>
            <pc:docMk/>
            <pc:sldMk cId="2706746467" sldId="272"/>
            <ac:spMk id="2" creationId="{11C04905-1E4C-4466-3C1C-B9285EA06DE9}"/>
          </ac:spMkLst>
        </pc:spChg>
        <pc:spChg chg="add mod">
          <ac:chgData name="Cody Kyser" userId="c50d27c0d5227ee9" providerId="LiveId" clId="{DF1A469D-CDAE-4A25-A785-5C5E2D897A13}" dt="2024-02-24T21:47:07.229" v="2692" actId="207"/>
          <ac:spMkLst>
            <pc:docMk/>
            <pc:sldMk cId="2706746467" sldId="272"/>
            <ac:spMk id="5" creationId="{602422E2-5ECD-E71C-D2F3-C78ED65AEE76}"/>
          </ac:spMkLst>
        </pc:spChg>
        <pc:spChg chg="add">
          <ac:chgData name="Cody Kyser" userId="c50d27c0d5227ee9" providerId="LiveId" clId="{DF1A469D-CDAE-4A25-A785-5C5E2D897A13}" dt="2024-02-24T21:47:00.625" v="2691" actId="26606"/>
          <ac:spMkLst>
            <pc:docMk/>
            <pc:sldMk cId="2706746467" sldId="272"/>
            <ac:spMk id="11" creationId="{9F7D5CDA-D291-4307-BF55-1381FED29634}"/>
          </ac:spMkLst>
        </pc:spChg>
        <pc:picChg chg="del">
          <ac:chgData name="Cody Kyser" userId="c50d27c0d5227ee9" providerId="LiveId" clId="{DF1A469D-CDAE-4A25-A785-5C5E2D897A13}" dt="2024-02-24T21:15:42.690" v="2197" actId="478"/>
          <ac:picMkLst>
            <pc:docMk/>
            <pc:sldMk cId="2706746467" sldId="272"/>
            <ac:picMk id="4" creationId="{94BD89A3-1289-5D39-99D8-F2D56E21A022}"/>
          </ac:picMkLst>
        </pc:picChg>
        <pc:picChg chg="add">
          <ac:chgData name="Cody Kyser" userId="c50d27c0d5227ee9" providerId="LiveId" clId="{DF1A469D-CDAE-4A25-A785-5C5E2D897A13}" dt="2024-02-24T21:47:00.625" v="2691" actId="26606"/>
          <ac:picMkLst>
            <pc:docMk/>
            <pc:sldMk cId="2706746467" sldId="272"/>
            <ac:picMk id="7" creationId="{4E856366-2F53-9797-95CA-175304EAF16B}"/>
          </ac:picMkLst>
        </pc:picChg>
      </pc:sldChg>
      <pc:sldChg chg="modSp mod setBg">
        <pc:chgData name="Cody Kyser" userId="c50d27c0d5227ee9" providerId="LiveId" clId="{DF1A469D-CDAE-4A25-A785-5C5E2D897A13}" dt="2024-02-24T21:47:27.724" v="2696"/>
        <pc:sldMkLst>
          <pc:docMk/>
          <pc:sldMk cId="374946010" sldId="273"/>
        </pc:sldMkLst>
        <pc:spChg chg="mod">
          <ac:chgData name="Cody Kyser" userId="c50d27c0d5227ee9" providerId="LiveId" clId="{DF1A469D-CDAE-4A25-A785-5C5E2D897A13}" dt="2024-02-24T21:47:23.824" v="2695" actId="207"/>
          <ac:spMkLst>
            <pc:docMk/>
            <pc:sldMk cId="374946010" sldId="273"/>
            <ac:spMk id="2" creationId="{922B9ED0-4AE9-832A-7E39-5DE25EBD7C56}"/>
          </ac:spMkLst>
        </pc:spChg>
        <pc:picChg chg="mod">
          <ac:chgData name="Cody Kyser" userId="c50d27c0d5227ee9" providerId="LiveId" clId="{DF1A469D-CDAE-4A25-A785-5C5E2D897A13}" dt="2024-02-24T21:18:58.147" v="2236" actId="14100"/>
          <ac:picMkLst>
            <pc:docMk/>
            <pc:sldMk cId="374946010" sldId="273"/>
            <ac:picMk id="4" creationId="{B4ABF5AB-22FE-6862-3ACC-B052BED82053}"/>
          </ac:picMkLst>
        </pc:picChg>
      </pc:sldChg>
      <pc:sldChg chg="addSp delSp modSp mod setBg">
        <pc:chgData name="Cody Kyser" userId="c50d27c0d5227ee9" providerId="LiveId" clId="{DF1A469D-CDAE-4A25-A785-5C5E2D897A13}" dt="2024-02-24T21:48:49.380" v="2730"/>
        <pc:sldMkLst>
          <pc:docMk/>
          <pc:sldMk cId="839285621" sldId="274"/>
        </pc:sldMkLst>
        <pc:spChg chg="mod">
          <ac:chgData name="Cody Kyser" userId="c50d27c0d5227ee9" providerId="LiveId" clId="{DF1A469D-CDAE-4A25-A785-5C5E2D897A13}" dt="2024-02-24T21:48:43.800" v="2729" actId="207"/>
          <ac:spMkLst>
            <pc:docMk/>
            <pc:sldMk cId="839285621" sldId="274"/>
            <ac:spMk id="2" creationId="{B3926683-B70A-9385-E260-FAA64A536021}"/>
          </ac:spMkLst>
        </pc:spChg>
        <pc:spChg chg="add mod">
          <ac:chgData name="Cody Kyser" userId="c50d27c0d5227ee9" providerId="LiveId" clId="{DF1A469D-CDAE-4A25-A785-5C5E2D897A13}" dt="2024-02-24T21:48:39.148" v="2728" actId="207"/>
          <ac:spMkLst>
            <pc:docMk/>
            <pc:sldMk cId="839285621" sldId="274"/>
            <ac:spMk id="5" creationId="{27608FF6-1E21-D77F-D62A-7DA3BC62D6FD}"/>
          </ac:spMkLst>
        </pc:spChg>
        <pc:spChg chg="add">
          <ac:chgData name="Cody Kyser" userId="c50d27c0d5227ee9" providerId="LiveId" clId="{DF1A469D-CDAE-4A25-A785-5C5E2D897A13}" dt="2024-02-24T21:48:27.226" v="2725" actId="26606"/>
          <ac:spMkLst>
            <pc:docMk/>
            <pc:sldMk cId="839285621" sldId="274"/>
            <ac:spMk id="8" creationId="{9F7D5CDA-D291-4307-BF55-1381FED29634}"/>
          </ac:spMkLst>
        </pc:spChg>
        <pc:spChg chg="add del">
          <ac:chgData name="Cody Kyser" userId="c50d27c0d5227ee9" providerId="LiveId" clId="{DF1A469D-CDAE-4A25-A785-5C5E2D897A13}" dt="2024-02-24T21:47:53.657" v="2705" actId="26606"/>
          <ac:spMkLst>
            <pc:docMk/>
            <pc:sldMk cId="839285621" sldId="274"/>
            <ac:spMk id="11" creationId="{9F7D5CDA-D291-4307-BF55-1381FED29634}"/>
          </ac:spMkLst>
        </pc:spChg>
        <pc:picChg chg="del">
          <ac:chgData name="Cody Kyser" userId="c50d27c0d5227ee9" providerId="LiveId" clId="{DF1A469D-CDAE-4A25-A785-5C5E2D897A13}" dt="2024-02-24T21:20:03.125" v="2237" actId="478"/>
          <ac:picMkLst>
            <pc:docMk/>
            <pc:sldMk cId="839285621" sldId="274"/>
            <ac:picMk id="4" creationId="{2E5B372D-9A9D-F1DE-8AFD-3F39C36D49FF}"/>
          </ac:picMkLst>
        </pc:picChg>
        <pc:picChg chg="add del">
          <ac:chgData name="Cody Kyser" userId="c50d27c0d5227ee9" providerId="LiveId" clId="{DF1A469D-CDAE-4A25-A785-5C5E2D897A13}" dt="2024-02-24T21:47:53.657" v="2705" actId="26606"/>
          <ac:picMkLst>
            <pc:docMk/>
            <pc:sldMk cId="839285621" sldId="274"/>
            <ac:picMk id="7" creationId="{C3BFDC3C-1C65-A2BA-325B-F23B96CC4C0F}"/>
          </ac:picMkLst>
        </pc:picChg>
        <pc:picChg chg="add">
          <ac:chgData name="Cody Kyser" userId="c50d27c0d5227ee9" providerId="LiveId" clId="{DF1A469D-CDAE-4A25-A785-5C5E2D897A13}" dt="2024-02-24T21:48:27.226" v="2725" actId="26606"/>
          <ac:picMkLst>
            <pc:docMk/>
            <pc:sldMk cId="839285621" sldId="274"/>
            <ac:picMk id="9" creationId="{D8F82BD5-2724-D3EB-151A-7B8BC8027ABB}"/>
          </ac:picMkLst>
        </pc:picChg>
      </pc:sldChg>
      <pc:sldChg chg="modSp mod setBg">
        <pc:chgData name="Cody Kyser" userId="c50d27c0d5227ee9" providerId="LiveId" clId="{DF1A469D-CDAE-4A25-A785-5C5E2D897A13}" dt="2024-02-24T21:49:19.663" v="2733"/>
        <pc:sldMkLst>
          <pc:docMk/>
          <pc:sldMk cId="2107816800" sldId="275"/>
        </pc:sldMkLst>
        <pc:spChg chg="mod">
          <ac:chgData name="Cody Kyser" userId="c50d27c0d5227ee9" providerId="LiveId" clId="{DF1A469D-CDAE-4A25-A785-5C5E2D897A13}" dt="2024-02-24T21:49:15.049" v="2732" actId="207"/>
          <ac:spMkLst>
            <pc:docMk/>
            <pc:sldMk cId="2107816800" sldId="275"/>
            <ac:spMk id="2" creationId="{779AABE4-AA57-C2BD-4B8B-973F7556A7F6}"/>
          </ac:spMkLst>
        </pc:spChg>
        <pc:spChg chg="mod">
          <ac:chgData name="Cody Kyser" userId="c50d27c0d5227ee9" providerId="LiveId" clId="{DF1A469D-CDAE-4A25-A785-5C5E2D897A13}" dt="2024-02-24T21:49:12.187" v="2731" actId="207"/>
          <ac:spMkLst>
            <pc:docMk/>
            <pc:sldMk cId="2107816800" sldId="275"/>
            <ac:spMk id="3" creationId="{188E6361-F6B8-3A49-19C9-DF1305BC517B}"/>
          </ac:spMkLst>
        </pc:spChg>
        <pc:picChg chg="mod">
          <ac:chgData name="Cody Kyser" userId="c50d27c0d5227ee9" providerId="LiveId" clId="{DF1A469D-CDAE-4A25-A785-5C5E2D897A13}" dt="2024-02-24T21:22:23.075" v="2263" actId="1076"/>
          <ac:picMkLst>
            <pc:docMk/>
            <pc:sldMk cId="2107816800" sldId="275"/>
            <ac:picMk id="4" creationId="{1541EECA-1D4C-3B22-984D-00BC5B659ACC}"/>
          </ac:picMkLst>
        </pc:picChg>
      </pc:sldChg>
      <pc:sldChg chg="modSp mod setBg">
        <pc:chgData name="Cody Kyser" userId="c50d27c0d5227ee9" providerId="LiveId" clId="{DF1A469D-CDAE-4A25-A785-5C5E2D897A13}" dt="2024-02-24T21:49:35.352" v="2736"/>
        <pc:sldMkLst>
          <pc:docMk/>
          <pc:sldMk cId="2783649306" sldId="276"/>
        </pc:sldMkLst>
        <pc:spChg chg="mod">
          <ac:chgData name="Cody Kyser" userId="c50d27c0d5227ee9" providerId="LiveId" clId="{DF1A469D-CDAE-4A25-A785-5C5E2D897A13}" dt="2024-02-24T21:49:30.148" v="2735" actId="207"/>
          <ac:spMkLst>
            <pc:docMk/>
            <pc:sldMk cId="2783649306" sldId="276"/>
            <ac:spMk id="2" creationId="{3295D468-6422-EA50-11F4-7E98C7505558}"/>
          </ac:spMkLst>
        </pc:spChg>
        <pc:spChg chg="mod">
          <ac:chgData name="Cody Kyser" userId="c50d27c0d5227ee9" providerId="LiveId" clId="{DF1A469D-CDAE-4A25-A785-5C5E2D897A13}" dt="2024-02-24T21:49:26.931" v="2734" actId="207"/>
          <ac:spMkLst>
            <pc:docMk/>
            <pc:sldMk cId="2783649306" sldId="276"/>
            <ac:spMk id="3" creationId="{63B6E573-9A8B-B100-0972-8AB3207F8187}"/>
          </ac:spMkLst>
        </pc:spChg>
      </pc:sldChg>
      <pc:sldChg chg="addSp delSp modSp mod setBg">
        <pc:chgData name="Cody Kyser" userId="c50d27c0d5227ee9" providerId="LiveId" clId="{DF1A469D-CDAE-4A25-A785-5C5E2D897A13}" dt="2024-02-24T21:50:09.216" v="2742"/>
        <pc:sldMkLst>
          <pc:docMk/>
          <pc:sldMk cId="3704263362" sldId="277"/>
        </pc:sldMkLst>
        <pc:spChg chg="mod">
          <ac:chgData name="Cody Kyser" userId="c50d27c0d5227ee9" providerId="LiveId" clId="{DF1A469D-CDAE-4A25-A785-5C5E2D897A13}" dt="2024-02-24T21:50:00.324" v="2740" actId="207"/>
          <ac:spMkLst>
            <pc:docMk/>
            <pc:sldMk cId="3704263362" sldId="277"/>
            <ac:spMk id="2" creationId="{B0ACDB29-91EF-1845-0B91-27D4AC06BFA1}"/>
          </ac:spMkLst>
        </pc:spChg>
        <pc:spChg chg="add mod">
          <ac:chgData name="Cody Kyser" userId="c50d27c0d5227ee9" providerId="LiveId" clId="{DF1A469D-CDAE-4A25-A785-5C5E2D897A13}" dt="2024-02-24T21:50:04.416" v="2741" actId="207"/>
          <ac:spMkLst>
            <pc:docMk/>
            <pc:sldMk cId="3704263362" sldId="277"/>
            <ac:spMk id="5" creationId="{6BD3CFC0-5AD3-9781-B640-9042C362CC0D}"/>
          </ac:spMkLst>
        </pc:spChg>
        <pc:spChg chg="add">
          <ac:chgData name="Cody Kyser" userId="c50d27c0d5227ee9" providerId="LiveId" clId="{DF1A469D-CDAE-4A25-A785-5C5E2D897A13}" dt="2024-02-24T21:49:52.884" v="2739" actId="26606"/>
          <ac:spMkLst>
            <pc:docMk/>
            <pc:sldMk cId="3704263362" sldId="277"/>
            <ac:spMk id="15" creationId="{C0763A76-9F1C-4FC5-82B7-DD475DA461B2}"/>
          </ac:spMkLst>
        </pc:spChg>
        <pc:spChg chg="add">
          <ac:chgData name="Cody Kyser" userId="c50d27c0d5227ee9" providerId="LiveId" clId="{DF1A469D-CDAE-4A25-A785-5C5E2D897A13}" dt="2024-02-24T21:49:52.884" v="2739" actId="26606"/>
          <ac:spMkLst>
            <pc:docMk/>
            <pc:sldMk cId="3704263362" sldId="277"/>
            <ac:spMk id="16" creationId="{E81BF4F6-F2CF-4984-9D14-D6966D92F99F}"/>
          </ac:spMkLst>
        </pc:spChg>
        <pc:grpChg chg="add del">
          <ac:chgData name="Cody Kyser" userId="c50d27c0d5227ee9" providerId="LiveId" clId="{DF1A469D-CDAE-4A25-A785-5C5E2D897A13}" dt="2024-02-24T21:49:52.884" v="2738" actId="26606"/>
          <ac:grpSpMkLst>
            <pc:docMk/>
            <pc:sldMk cId="3704263362" sldId="277"/>
            <ac:grpSpMk id="11" creationId="{8CE57D37-C2D0-066B-1AE3-6F4244344F27}"/>
          </ac:grpSpMkLst>
        </pc:grpChg>
        <pc:picChg chg="del">
          <ac:chgData name="Cody Kyser" userId="c50d27c0d5227ee9" providerId="LiveId" clId="{DF1A469D-CDAE-4A25-A785-5C5E2D897A13}" dt="2024-02-24T21:24:12.656" v="2297" actId="478"/>
          <ac:picMkLst>
            <pc:docMk/>
            <pc:sldMk cId="3704263362" sldId="277"/>
            <ac:picMk id="4" creationId="{DF96F9F2-C37B-FB88-D074-70B8B55B6EDE}"/>
          </ac:picMkLst>
        </pc:picChg>
        <pc:picChg chg="add del">
          <ac:chgData name="Cody Kyser" userId="c50d27c0d5227ee9" providerId="LiveId" clId="{DF1A469D-CDAE-4A25-A785-5C5E2D897A13}" dt="2024-02-24T21:49:52.884" v="2738" actId="26606"/>
          <ac:picMkLst>
            <pc:docMk/>
            <pc:sldMk cId="3704263362" sldId="277"/>
            <ac:picMk id="7" creationId="{CE1044F4-6C7F-704D-FCCB-5D4FBD62C9E5}"/>
          </ac:picMkLst>
        </pc:picChg>
        <pc:picChg chg="add">
          <ac:chgData name="Cody Kyser" userId="c50d27c0d5227ee9" providerId="LiveId" clId="{DF1A469D-CDAE-4A25-A785-5C5E2D897A13}" dt="2024-02-24T21:49:52.884" v="2739" actId="26606"/>
          <ac:picMkLst>
            <pc:docMk/>
            <pc:sldMk cId="3704263362" sldId="277"/>
            <ac:picMk id="17" creationId="{CD09AE96-1E99-3433-24C2-6B3FCB057DB1}"/>
          </ac:picMkLst>
        </pc:picChg>
      </pc:sldChg>
      <pc:sldChg chg="modSp mod setBg">
        <pc:chgData name="Cody Kyser" userId="c50d27c0d5227ee9" providerId="LiveId" clId="{DF1A469D-CDAE-4A25-A785-5C5E2D897A13}" dt="2024-02-24T21:50:21.133" v="2745"/>
        <pc:sldMkLst>
          <pc:docMk/>
          <pc:sldMk cId="2210544251" sldId="278"/>
        </pc:sldMkLst>
        <pc:spChg chg="mod">
          <ac:chgData name="Cody Kyser" userId="c50d27c0d5227ee9" providerId="LiveId" clId="{DF1A469D-CDAE-4A25-A785-5C5E2D897A13}" dt="2024-02-24T21:50:14.105" v="2743" actId="207"/>
          <ac:spMkLst>
            <pc:docMk/>
            <pc:sldMk cId="2210544251" sldId="278"/>
            <ac:spMk id="2" creationId="{28317CEC-C7F6-A472-5F3A-D66035B97782}"/>
          </ac:spMkLst>
        </pc:spChg>
        <pc:spChg chg="mod">
          <ac:chgData name="Cody Kyser" userId="c50d27c0d5227ee9" providerId="LiveId" clId="{DF1A469D-CDAE-4A25-A785-5C5E2D897A13}" dt="2024-02-24T21:50:16.903" v="2744" actId="207"/>
          <ac:spMkLst>
            <pc:docMk/>
            <pc:sldMk cId="2210544251" sldId="278"/>
            <ac:spMk id="3" creationId="{3C382E83-DA64-8490-D815-11C1D992FCC0}"/>
          </ac:spMkLst>
        </pc:spChg>
        <pc:picChg chg="mod">
          <ac:chgData name="Cody Kyser" userId="c50d27c0d5227ee9" providerId="LiveId" clId="{DF1A469D-CDAE-4A25-A785-5C5E2D897A13}" dt="2024-02-24T21:26:52.218" v="2330" actId="14100"/>
          <ac:picMkLst>
            <pc:docMk/>
            <pc:sldMk cId="2210544251" sldId="278"/>
            <ac:picMk id="4" creationId="{570BC88D-32C6-552D-FD4F-4252BBC6E10F}"/>
          </ac:picMkLst>
        </pc:picChg>
      </pc:sldChg>
      <pc:sldChg chg="modSp mod setBg">
        <pc:chgData name="Cody Kyser" userId="c50d27c0d5227ee9" providerId="LiveId" clId="{DF1A469D-CDAE-4A25-A785-5C5E2D897A13}" dt="2024-02-24T21:50:33.282" v="2748"/>
        <pc:sldMkLst>
          <pc:docMk/>
          <pc:sldMk cId="8266447" sldId="279"/>
        </pc:sldMkLst>
        <pc:spChg chg="mod">
          <ac:chgData name="Cody Kyser" userId="c50d27c0d5227ee9" providerId="LiveId" clId="{DF1A469D-CDAE-4A25-A785-5C5E2D897A13}" dt="2024-02-24T21:50:27.030" v="2746" actId="207"/>
          <ac:spMkLst>
            <pc:docMk/>
            <pc:sldMk cId="8266447" sldId="279"/>
            <ac:spMk id="2" creationId="{12D9810F-C511-DC30-B0C7-8F91B44DEFF6}"/>
          </ac:spMkLst>
        </pc:spChg>
        <pc:spChg chg="mod">
          <ac:chgData name="Cody Kyser" userId="c50d27c0d5227ee9" providerId="LiveId" clId="{DF1A469D-CDAE-4A25-A785-5C5E2D897A13}" dt="2024-02-24T21:50:29.422" v="2747" actId="207"/>
          <ac:spMkLst>
            <pc:docMk/>
            <pc:sldMk cId="8266447" sldId="279"/>
            <ac:spMk id="3" creationId="{1E06EB21-0D0F-80FC-1B66-B1CEED33600A}"/>
          </ac:spMkLst>
        </pc:spChg>
        <pc:picChg chg="mod">
          <ac:chgData name="Cody Kyser" userId="c50d27c0d5227ee9" providerId="LiveId" clId="{DF1A469D-CDAE-4A25-A785-5C5E2D897A13}" dt="2024-02-24T21:27:46.383" v="2352" actId="14100"/>
          <ac:picMkLst>
            <pc:docMk/>
            <pc:sldMk cId="8266447" sldId="279"/>
            <ac:picMk id="4" creationId="{61823855-1FA7-9298-9B5D-BAD2C64E99E3}"/>
          </ac:picMkLst>
        </pc:picChg>
      </pc:sldChg>
      <pc:sldChg chg="modSp mod setBg">
        <pc:chgData name="Cody Kyser" userId="c50d27c0d5227ee9" providerId="LiveId" clId="{DF1A469D-CDAE-4A25-A785-5C5E2D897A13}" dt="2024-02-24T21:50:45.906" v="2751"/>
        <pc:sldMkLst>
          <pc:docMk/>
          <pc:sldMk cId="2290140458" sldId="280"/>
        </pc:sldMkLst>
        <pc:spChg chg="mod">
          <ac:chgData name="Cody Kyser" userId="c50d27c0d5227ee9" providerId="LiveId" clId="{DF1A469D-CDAE-4A25-A785-5C5E2D897A13}" dt="2024-02-24T21:50:39.461" v="2749" actId="207"/>
          <ac:spMkLst>
            <pc:docMk/>
            <pc:sldMk cId="2290140458" sldId="280"/>
            <ac:spMk id="2" creationId="{68C28B86-8435-290C-2726-DD83519B7398}"/>
          </ac:spMkLst>
        </pc:spChg>
        <pc:spChg chg="mod">
          <ac:chgData name="Cody Kyser" userId="c50d27c0d5227ee9" providerId="LiveId" clId="{DF1A469D-CDAE-4A25-A785-5C5E2D897A13}" dt="2024-02-24T21:50:41.928" v="2750" actId="207"/>
          <ac:spMkLst>
            <pc:docMk/>
            <pc:sldMk cId="2290140458" sldId="280"/>
            <ac:spMk id="3" creationId="{CAD2A55F-3AD9-B82A-2E64-4248F5895209}"/>
          </ac:spMkLst>
        </pc:spChg>
        <pc:picChg chg="mod">
          <ac:chgData name="Cody Kyser" userId="c50d27c0d5227ee9" providerId="LiveId" clId="{DF1A469D-CDAE-4A25-A785-5C5E2D897A13}" dt="2024-02-24T21:29:21.452" v="2379" actId="14100"/>
          <ac:picMkLst>
            <pc:docMk/>
            <pc:sldMk cId="2290140458" sldId="280"/>
            <ac:picMk id="4" creationId="{1C87C218-AAC4-DC73-E140-BD38600D2DF6}"/>
          </ac:picMkLst>
        </pc:picChg>
      </pc:sldChg>
      <pc:sldChg chg="addSp modSp mod setBg">
        <pc:chgData name="Cody Kyser" userId="c50d27c0d5227ee9" providerId="LiveId" clId="{DF1A469D-CDAE-4A25-A785-5C5E2D897A13}" dt="2024-02-24T21:51:08.830" v="2755"/>
        <pc:sldMkLst>
          <pc:docMk/>
          <pc:sldMk cId="2270700702" sldId="281"/>
        </pc:sldMkLst>
        <pc:spChg chg="mod">
          <ac:chgData name="Cody Kyser" userId="c50d27c0d5227ee9" providerId="LiveId" clId="{DF1A469D-CDAE-4A25-A785-5C5E2D897A13}" dt="2024-02-24T21:51:05.115" v="2754" actId="207"/>
          <ac:spMkLst>
            <pc:docMk/>
            <pc:sldMk cId="2270700702" sldId="281"/>
            <ac:spMk id="2" creationId="{E557B221-967C-4FFD-DE04-79EEB53D454E}"/>
          </ac:spMkLst>
        </pc:spChg>
        <pc:spChg chg="mod">
          <ac:chgData name="Cody Kyser" userId="c50d27c0d5227ee9" providerId="LiveId" clId="{DF1A469D-CDAE-4A25-A785-5C5E2D897A13}" dt="2024-02-24T21:51:01.449" v="2753" actId="207"/>
          <ac:spMkLst>
            <pc:docMk/>
            <pc:sldMk cId="2270700702" sldId="281"/>
            <ac:spMk id="3" creationId="{65AEECAC-E971-E81C-A78E-D6B33A094B34}"/>
          </ac:spMkLst>
        </pc:spChg>
        <pc:spChg chg="add">
          <ac:chgData name="Cody Kyser" userId="c50d27c0d5227ee9" providerId="LiveId" clId="{DF1A469D-CDAE-4A25-A785-5C5E2D897A13}" dt="2024-02-24T21:50:53.662" v="2752" actId="26606"/>
          <ac:spMkLst>
            <pc:docMk/>
            <pc:sldMk cId="2270700702" sldId="281"/>
            <ac:spMk id="9" creationId="{9F7D5CDA-D291-4307-BF55-1381FED29634}"/>
          </ac:spMkLst>
        </pc:spChg>
        <pc:spChg chg="add">
          <ac:chgData name="Cody Kyser" userId="c50d27c0d5227ee9" providerId="LiveId" clId="{DF1A469D-CDAE-4A25-A785-5C5E2D897A13}" dt="2024-02-24T21:50:53.662" v="2752" actId="26606"/>
          <ac:spMkLst>
            <pc:docMk/>
            <pc:sldMk cId="2270700702" sldId="281"/>
            <ac:spMk id="11" creationId="{59B296B9-C5A5-4E4F-9B60-C907B5F1466C}"/>
          </ac:spMkLst>
        </pc:spChg>
        <pc:spChg chg="add">
          <ac:chgData name="Cody Kyser" userId="c50d27c0d5227ee9" providerId="LiveId" clId="{DF1A469D-CDAE-4A25-A785-5C5E2D897A13}" dt="2024-02-24T21:50:53.662" v="2752" actId="26606"/>
          <ac:spMkLst>
            <pc:docMk/>
            <pc:sldMk cId="2270700702" sldId="281"/>
            <ac:spMk id="13" creationId="{D0300FD3-5AF1-6305-15FA-9078072672E2}"/>
          </ac:spMkLst>
        </pc:spChg>
        <pc:picChg chg="add">
          <ac:chgData name="Cody Kyser" userId="c50d27c0d5227ee9" providerId="LiveId" clId="{DF1A469D-CDAE-4A25-A785-5C5E2D897A13}" dt="2024-02-24T21:50:53.662" v="2752" actId="26606"/>
          <ac:picMkLst>
            <pc:docMk/>
            <pc:sldMk cId="2270700702" sldId="281"/>
            <ac:picMk id="5" creationId="{50E9A1F9-667B-74B4-999A-9A32963F709E}"/>
          </ac:picMkLst>
        </pc:picChg>
      </pc:sldChg>
      <pc:sldChg chg="addSp delSp modSp mod setBg">
        <pc:chgData name="Cody Kyser" userId="c50d27c0d5227ee9" providerId="LiveId" clId="{DF1A469D-CDAE-4A25-A785-5C5E2D897A13}" dt="2024-02-24T22:00:00.533" v="3383"/>
        <pc:sldMkLst>
          <pc:docMk/>
          <pc:sldMk cId="4171413638" sldId="282"/>
        </pc:sldMkLst>
        <pc:spChg chg="mod ord">
          <ac:chgData name="Cody Kyser" userId="c50d27c0d5227ee9" providerId="LiveId" clId="{DF1A469D-CDAE-4A25-A785-5C5E2D897A13}" dt="2024-02-24T21:59:55.930" v="3382" actId="207"/>
          <ac:spMkLst>
            <pc:docMk/>
            <pc:sldMk cId="4171413638" sldId="282"/>
            <ac:spMk id="2" creationId="{22E77A31-4665-BEE0-403D-BAA11694CB47}"/>
          </ac:spMkLst>
        </pc:spChg>
        <pc:spChg chg="del">
          <ac:chgData name="Cody Kyser" userId="c50d27c0d5227ee9" providerId="LiveId" clId="{DF1A469D-CDAE-4A25-A785-5C5E2D897A13}" dt="2024-02-24T20:21:06.923" v="886"/>
          <ac:spMkLst>
            <pc:docMk/>
            <pc:sldMk cId="4171413638" sldId="282"/>
            <ac:spMk id="3" creationId="{CBFDF8ED-0054-0EAA-BEFC-EE20900B8A7A}"/>
          </ac:spMkLst>
        </pc:spChg>
        <pc:spChg chg="add del mod">
          <ac:chgData name="Cody Kyser" userId="c50d27c0d5227ee9" providerId="LiveId" clId="{DF1A469D-CDAE-4A25-A785-5C5E2D897A13}" dt="2024-02-24T21:53:11.379" v="2804" actId="26606"/>
          <ac:spMkLst>
            <pc:docMk/>
            <pc:sldMk cId="4171413638" sldId="282"/>
            <ac:spMk id="6" creationId="{DACD20C4-B0E7-AC10-A458-AC43B481F0A7}"/>
          </ac:spMkLst>
        </pc:spChg>
        <pc:spChg chg="add del mod">
          <ac:chgData name="Cody Kyser" userId="c50d27c0d5227ee9" providerId="LiveId" clId="{DF1A469D-CDAE-4A25-A785-5C5E2D897A13}" dt="2024-02-24T21:54:56.962" v="2824" actId="478"/>
          <ac:spMkLst>
            <pc:docMk/>
            <pc:sldMk cId="4171413638" sldId="282"/>
            <ac:spMk id="11" creationId="{9C832FDA-1334-682D-9B72-E0AB95604D0F}"/>
          </ac:spMkLst>
        </pc:spChg>
        <pc:spChg chg="add mod">
          <ac:chgData name="Cody Kyser" userId="c50d27c0d5227ee9" providerId="LiveId" clId="{DF1A469D-CDAE-4A25-A785-5C5E2D897A13}" dt="2024-02-24T21:59:52.492" v="3381" actId="207"/>
          <ac:spMkLst>
            <pc:docMk/>
            <pc:sldMk cId="4171413638" sldId="282"/>
            <ac:spMk id="13" creationId="{46D99090-0053-4C65-45C8-BDB8449F324E}"/>
          </ac:spMkLst>
        </pc:spChg>
        <pc:spChg chg="add del">
          <ac:chgData name="Cody Kyser" userId="c50d27c0d5227ee9" providerId="LiveId" clId="{DF1A469D-CDAE-4A25-A785-5C5E2D897A13}" dt="2024-02-24T21:52:51.824" v="2795" actId="26606"/>
          <ac:spMkLst>
            <pc:docMk/>
            <pc:sldMk cId="4171413638" sldId="282"/>
            <ac:spMk id="17" creationId="{4845A0EE-C4C8-4AE1-B3C6-1261368AC036}"/>
          </ac:spMkLst>
        </pc:spChg>
        <pc:spChg chg="add del">
          <ac:chgData name="Cody Kyser" userId="c50d27c0d5227ee9" providerId="LiveId" clId="{DF1A469D-CDAE-4A25-A785-5C5E2D897A13}" dt="2024-02-24T21:53:22.051" v="2807" actId="26606"/>
          <ac:spMkLst>
            <pc:docMk/>
            <pc:sldMk cId="4171413638" sldId="282"/>
            <ac:spMk id="19" creationId="{99ED5833-B85B-4103-8A3B-CAB0308E6C15}"/>
          </ac:spMkLst>
        </pc:spChg>
        <pc:spChg chg="add">
          <ac:chgData name="Cody Kyser" userId="c50d27c0d5227ee9" providerId="LiveId" clId="{DF1A469D-CDAE-4A25-A785-5C5E2D897A13}" dt="2024-02-24T21:53:22.051" v="2807" actId="26606"/>
          <ac:spMkLst>
            <pc:docMk/>
            <pc:sldMk cId="4171413638" sldId="282"/>
            <ac:spMk id="24" creationId="{99ED5833-B85B-4103-8A3B-CAB0308E6C15}"/>
          </ac:spMkLst>
        </pc:spChg>
        <pc:picChg chg="add del mod">
          <ac:chgData name="Cody Kyser" userId="c50d27c0d5227ee9" providerId="LiveId" clId="{DF1A469D-CDAE-4A25-A785-5C5E2D897A13}" dt="2024-02-24T21:53:10.429" v="2802" actId="478"/>
          <ac:picMkLst>
            <pc:docMk/>
            <pc:sldMk cId="4171413638" sldId="282"/>
            <ac:picMk id="4" creationId="{7624CFC4-FF27-22BA-11C8-715592F59A45}"/>
          </ac:picMkLst>
        </pc:picChg>
        <pc:picChg chg="add del mod">
          <ac:chgData name="Cody Kyser" userId="c50d27c0d5227ee9" providerId="LiveId" clId="{DF1A469D-CDAE-4A25-A785-5C5E2D897A13}" dt="2024-02-24T21:54:52.038" v="2823" actId="478"/>
          <ac:picMkLst>
            <pc:docMk/>
            <pc:sldMk cId="4171413638" sldId="282"/>
            <ac:picMk id="7" creationId="{31A9DFED-5A75-81FD-73EF-55FD8F55258F}"/>
          </ac:picMkLst>
        </pc:picChg>
        <pc:picChg chg="add del mod">
          <ac:chgData name="Cody Kyser" userId="c50d27c0d5227ee9" providerId="LiveId" clId="{DF1A469D-CDAE-4A25-A785-5C5E2D897A13}" dt="2024-02-24T21:54:13.279" v="2815" actId="1076"/>
          <ac:picMkLst>
            <pc:docMk/>
            <pc:sldMk cId="4171413638" sldId="282"/>
            <ac:picMk id="8" creationId="{C7E4C831-67B6-3191-C7B0-DF7427902DB0}"/>
          </ac:picMkLst>
        </pc:picChg>
        <pc:picChg chg="add del mod">
          <ac:chgData name="Cody Kyser" userId="c50d27c0d5227ee9" providerId="LiveId" clId="{DF1A469D-CDAE-4A25-A785-5C5E2D897A13}" dt="2024-02-24T21:58:27.895" v="3165" actId="478"/>
          <ac:picMkLst>
            <pc:docMk/>
            <pc:sldMk cId="4171413638" sldId="282"/>
            <ac:picMk id="9" creationId="{A58A17B4-DFA4-EFBE-25AE-0A36A59CC3F8}"/>
          </ac:picMkLst>
        </pc:picChg>
        <pc:cxnChg chg="add del">
          <ac:chgData name="Cody Kyser" userId="c50d27c0d5227ee9" providerId="LiveId" clId="{DF1A469D-CDAE-4A25-A785-5C5E2D897A13}" dt="2024-02-24T21:53:13.201" v="2806" actId="26606"/>
          <ac:cxnSpMkLst>
            <pc:docMk/>
            <pc:sldMk cId="4171413638" sldId="282"/>
            <ac:cxnSpMk id="12" creationId="{33193FD5-6A49-7562-EA76-F15D42E15804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66CF0-42D2-86F2-8D89-5E040E0FD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31176D-6FF2-16CB-1F67-D93232A322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36023-E033-F8F3-C109-47E58F6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D7C283-7290-A786-4462-28A9CCB4A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8C9ED-A1BE-6CCB-4860-010A222DB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972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2C08-C1D9-A78C-F45F-696719980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47017B-FAE1-E42F-783A-0C2B7EAF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32BED3-1371-1F34-B957-EA0400D00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3DB5BC-1908-B0EB-CA86-6DD3FBE90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9D12E-8B9C-FC85-8800-42E2FB06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1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25EA29-2A53-8B68-E079-7D41F71AF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0DD1B9-D123-86C7-048B-27D660DFA9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8BE27-4005-04F6-72A5-907D826D1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D45C61-8903-6AD4-D19B-98814425E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E93294-2469-76E1-9B91-B6A0F1689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24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1C2E9-FCA6-D2F5-6509-D5C08F994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F38DDB-0696-A67E-CE9D-364A300B8C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43AA0-8C03-62E0-5ADF-7540B7537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6F329-5062-4C64-C2D3-CA685125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919A-FC0A-B09F-D875-5AF156C72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68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9F49D-353A-F9B3-B7A4-C66F2A7C7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70536-0F0E-6D99-EECD-856A8C74B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BCC93-CDD9-8E4F-DD5C-504B700D4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57D71E-0EC4-FD40-38E0-75CC5792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B6B8A-B1EC-EB66-5EDE-E60153516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689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C2E44-F6A7-72BD-8531-6D56F570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1281C-ACBD-2EE8-0A90-83E2BF7567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20A687-9DA6-15D1-E4AD-3A676D8D97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7D268E-3A1C-357D-541D-6F9709C26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942C5-CA4A-BCAF-4395-B49A16A0A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8A67AB-7724-B1C4-892E-C9673A696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64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095A-22F6-8614-4C13-CE4BB70F1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7880A-3229-D259-3AB3-D38249A6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D2486D-39C1-0A74-CBCA-697963395A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07DBE0-1BE9-E4DA-4DAA-1E3464DCA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68FBA7-3726-5552-FBA7-5476F13538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CFD384-A637-A1AE-49D7-6542884E95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E0D28C-A2AC-EC54-9A20-420007E3C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06C981-FC10-D60C-B2CD-01331042C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597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B04A9-F9A8-F2F8-3187-3E8FE2DC0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72F5EE-94B1-0EAD-BCD5-4D5DAC653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D5D07E-DEB1-3E61-E14D-E975261C3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7DFB7-AE9A-1B2C-BE5D-F9889A51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3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42AA67-65C6-0832-8874-3C71668AB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C4F8056-48D8-F2EC-A3A2-54C18A44E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FAB652-416F-973F-917F-41577EEBD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12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6120-DC48-0C35-EA59-0AAB3419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997DA-4929-698D-BA5D-327937AAE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937D1-5356-1BBC-81B2-13FFFB8F5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499839-125F-343D-63DF-CC6B7688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CADAF5-B2E9-952D-6A85-D623A35B4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F0DD6-8705-5D12-410F-A9AF70A73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3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2594-15D7-651D-33B9-5D742462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D27F66-A6FE-9403-EE50-EEEAAABD45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825BAE-EC50-7584-98A6-8E8522A31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DF77D-A030-3266-86F4-41A0E0CDB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C8C104-AE53-1954-A326-E5C5000E4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0ABF5C-3E44-A39C-15DF-72371FD4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898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186B6D-57C2-2995-801C-EAC8F5212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AB454-4FE5-B3DF-ED78-211C059350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74F18-5D8E-E3DE-0DF0-78E8634EC1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4C7233-C9D3-4003-AB82-6AE6DB56D933}" type="datetimeFigureOut">
              <a:rPr lang="en-US" smtClean="0"/>
              <a:t>2/24/2024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1E56FA-6E23-0016-5849-99401F671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94021-DAD7-D234-4E03-A3FB66358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F17AD89-4217-42E0-A55B-750082A2F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04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Green Snake">
            <a:extLst>
              <a:ext uri="{FF2B5EF4-FFF2-40B4-BE49-F238E27FC236}">
                <a16:creationId xmlns:a16="http://schemas.microsoft.com/office/drawing/2014/main" id="{B75A894A-5AA5-4D11-7523-E84B215750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AF9C2-B70E-8D85-8DAE-D0D7C8E212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631" y="4109544"/>
            <a:ext cx="10058400" cy="154601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</a:rPr>
              <a:t>Python Stock Tracking Program</a:t>
            </a:r>
          </a:p>
        </p:txBody>
      </p:sp>
    </p:spTree>
    <p:extLst>
      <p:ext uri="{BB962C8B-B14F-4D97-AF65-F5344CB8AC3E}">
        <p14:creationId xmlns:p14="http://schemas.microsoft.com/office/powerpoint/2010/main" val="3510540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BE4A4-A0AC-A0DD-A50E-C018E5A23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5300" y="172085"/>
            <a:ext cx="35814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Adding a Stock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AD727-FEEF-5A9C-C215-62B7BD0C69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5570" y="1834651"/>
            <a:ext cx="6600859" cy="58069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working Stock program.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89A08C-8666-B7F8-ABBE-86C30ED47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7253"/>
            <a:ext cx="12192000" cy="328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663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DBBC-46DA-3B75-F9E9-9ED4FA26A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9260" y="46205"/>
            <a:ext cx="371348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Listing 3 Stocks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FE0DE-AA92-6911-A857-682D2CF9D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93331" y="1250616"/>
            <a:ext cx="6605337" cy="67694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working Stock program.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52DB7C-7FFE-8D75-D7B2-8D4795A03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039605"/>
            <a:ext cx="12192000" cy="481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42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D76D4-6B9A-E2C8-FC01-EE78BCB5A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321" y="174561"/>
            <a:ext cx="2549357" cy="82687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Daily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17E01F-8FA5-FF5D-29B5-91AE41BA16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8680" y="1129034"/>
            <a:ext cx="6694637" cy="50048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working Stock program.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F486C5-E85D-2EA3-D322-65DFF187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0720"/>
            <a:ext cx="12192000" cy="490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2750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B3686-8FAA-533D-A9BF-32DDC4BFD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Inheritance Summary Report</a:t>
            </a:r>
            <a:br>
              <a:rPr lang="en-US" sz="3000" dirty="0">
                <a:solidFill>
                  <a:schemeClr val="bg1"/>
                </a:solidFill>
              </a:rPr>
            </a:br>
            <a:endParaRPr lang="en-US" sz="3000" dirty="0">
              <a:solidFill>
                <a:schemeClr val="bg1"/>
              </a:solidFill>
            </a:endParaRPr>
          </a:p>
        </p:txBody>
      </p:sp>
      <p:pic>
        <p:nvPicPr>
          <p:cNvPr id="9" name="Picture 8" descr="An abstract design with lines and financial symbols">
            <a:extLst>
              <a:ext uri="{FF2B5EF4-FFF2-40B4-BE49-F238E27FC236}">
                <a16:creationId xmlns:a16="http://schemas.microsoft.com/office/drawing/2014/main" id="{DC7AED2E-6E81-72E4-77F1-7FD2668E8E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79" r="2547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5F9C224-A6DA-8D36-5913-2E2F294A3C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b="1" u="sng" dirty="0">
                <a:solidFill>
                  <a:schemeClr val="bg1"/>
                </a:solidFill>
              </a:rPr>
              <a:t>Objectives:</a:t>
            </a:r>
          </a:p>
          <a:p>
            <a:r>
              <a:rPr lang="en-US" sz="1900" dirty="0">
                <a:solidFill>
                  <a:schemeClr val="bg1"/>
                </a:solidFill>
              </a:rPr>
              <a:t>Implement inheritance in the stock program</a:t>
            </a:r>
          </a:p>
          <a:p>
            <a:r>
              <a:rPr lang="en-US" sz="1900" dirty="0">
                <a:solidFill>
                  <a:schemeClr val="bg1"/>
                </a:solidFill>
              </a:rPr>
              <a:t>Create three classes</a:t>
            </a:r>
          </a:p>
          <a:p>
            <a:r>
              <a:rPr lang="en-US" sz="1900" dirty="0">
                <a:solidFill>
                  <a:schemeClr val="bg1"/>
                </a:solidFill>
              </a:rPr>
              <a:t>Run Unit Test</a:t>
            </a:r>
          </a:p>
          <a:p>
            <a:endParaRPr lang="en-US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900" b="1" u="sng" dirty="0">
                <a:solidFill>
                  <a:schemeClr val="bg1"/>
                </a:solidFill>
              </a:rPr>
              <a:t>Knowledge Gained:</a:t>
            </a:r>
          </a:p>
          <a:p>
            <a:r>
              <a:rPr lang="en-US" sz="1900" dirty="0">
                <a:solidFill>
                  <a:schemeClr val="bg1"/>
                </a:solidFill>
              </a:rPr>
              <a:t>  These objectives contribute to a deeper understanding of object-oriented programming principles, including inheritance, class creation, and unit testing. </a:t>
            </a:r>
          </a:p>
          <a:p>
            <a:endParaRPr lang="en-US" sz="1900" b="1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602530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311DF-4252-5439-B67A-7A1C75B59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528"/>
            <a:ext cx="4199021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Inherited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DCC665-525C-E7EE-8687-AE5BCF7E3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8426"/>
            <a:ext cx="3987904" cy="9578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Screen shot of my classes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C3671B-D5E2-4625-F2E6-9C351A185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7904" y="0"/>
            <a:ext cx="82040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5807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D53C1-8F44-7540-0521-94DA10E39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2510901" cy="85710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Unit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AD5168-50D2-86A7-CE79-367324775A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2320" y="428551"/>
            <a:ext cx="8869680" cy="210469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unit tests successfully completed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1C3B1D-6F9F-9AA9-AA43-A98757CF85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9291" y="1036321"/>
            <a:ext cx="9532709" cy="582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46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6A7A9-A5AB-EB3F-E1A5-9194AADC1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55"/>
            <a:ext cx="5066215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Stock Menu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97924C-C61A-6978-DCB3-BEF015D4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1" y="1022985"/>
            <a:ext cx="4627880" cy="93789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classes in the main program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4B9EE-A3BB-92F5-D460-3809BA56E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991" y="0"/>
            <a:ext cx="6340009" cy="41351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B051F3-558E-A535-A102-8701491E6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765" y="4226560"/>
            <a:ext cx="6428235" cy="2631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31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C04905-1E4C-4466-3C1C-B9285EA0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Creating a Chart</a:t>
            </a:r>
            <a:br>
              <a:rPr lang="en-US" sz="4000" dirty="0">
                <a:solidFill>
                  <a:schemeClr val="bg1"/>
                </a:solidFill>
              </a:rPr>
            </a:b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2422E2-5ECD-E71C-D2F3-C78ED65AE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900" b="1" u="sng" dirty="0">
                <a:solidFill>
                  <a:schemeClr val="bg1"/>
                </a:solidFill>
              </a:rPr>
              <a:t>Objectives:</a:t>
            </a:r>
          </a:p>
          <a:p>
            <a:r>
              <a:rPr lang="en-US" sz="1900" dirty="0">
                <a:solidFill>
                  <a:schemeClr val="bg1"/>
                </a:solidFill>
              </a:rPr>
              <a:t>Use the </a:t>
            </a:r>
            <a:r>
              <a:rPr lang="en-US" sz="1900" dirty="0" err="1">
                <a:solidFill>
                  <a:schemeClr val="bg1"/>
                </a:solidFill>
              </a:rPr>
              <a:t>pyplot</a:t>
            </a:r>
            <a:r>
              <a:rPr lang="en-US" sz="1900" dirty="0">
                <a:solidFill>
                  <a:schemeClr val="bg1"/>
                </a:solidFill>
              </a:rPr>
              <a:t> class in the matplotlib library to create a simple stock chart.</a:t>
            </a:r>
          </a:p>
          <a:p>
            <a:pPr marL="0" indent="0">
              <a:buNone/>
            </a:pPr>
            <a:endParaRPr lang="en-US" sz="19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900" b="1" u="sng" dirty="0">
                <a:solidFill>
                  <a:schemeClr val="bg1"/>
                </a:solidFill>
              </a:rPr>
              <a:t>Knowledge Gained:</a:t>
            </a:r>
          </a:p>
          <a:p>
            <a:r>
              <a:rPr lang="en-US" sz="1900" dirty="0">
                <a:solidFill>
                  <a:schemeClr val="bg1"/>
                </a:solidFill>
              </a:rPr>
              <a:t>This objective contributes to knowledge in data visualization, specifically using the Matplotlib library and its </a:t>
            </a:r>
            <a:r>
              <a:rPr lang="en-US" sz="1900" dirty="0" err="1">
                <a:solidFill>
                  <a:schemeClr val="bg1"/>
                </a:solidFill>
              </a:rPr>
              <a:t>pyplot</a:t>
            </a:r>
            <a:r>
              <a:rPr lang="en-US" sz="1900" dirty="0">
                <a:solidFill>
                  <a:schemeClr val="bg1"/>
                </a:solidFill>
              </a:rPr>
              <a:t> class for creating informative and visually appealing stock charts. Additionally, it provides practical experience in interpreting and presenting financial data through visualizations.</a:t>
            </a:r>
          </a:p>
          <a:p>
            <a:endParaRPr lang="en-US" sz="1900" dirty="0"/>
          </a:p>
        </p:txBody>
      </p:sp>
      <p:pic>
        <p:nvPicPr>
          <p:cNvPr id="7" name="Picture 6" descr="Financial graphs on a dark display">
            <a:extLst>
              <a:ext uri="{FF2B5EF4-FFF2-40B4-BE49-F238E27FC236}">
                <a16:creationId xmlns:a16="http://schemas.microsoft.com/office/drawing/2014/main" id="{4E856366-2F53-9797-95CA-175304EAF1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27" r="28637" b="2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746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B9ED0-4AE9-832A-7E39-5DE25EBD7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3020" y="94335"/>
            <a:ext cx="1965960" cy="769266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Chart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ABF5AB-22FE-6862-3ACC-B052BED82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" y="1239520"/>
            <a:ext cx="12188071" cy="561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46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26683-B70A-9385-E260-FAA64A5360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Loading Data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7608FF6-1E21-D77F-D62A-7DA3BC62D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 u="sng" dirty="0">
                <a:solidFill>
                  <a:schemeClr val="bg1"/>
                </a:solidFill>
              </a:rPr>
              <a:t>Objectives:</a:t>
            </a:r>
          </a:p>
          <a:p>
            <a:r>
              <a:rPr lang="en-US" sz="1700" dirty="0">
                <a:solidFill>
                  <a:schemeClr val="bg1"/>
                </a:solidFill>
              </a:rPr>
              <a:t>Use the csv library to import data from Yahoo! Finance.</a:t>
            </a:r>
          </a:p>
          <a:p>
            <a:r>
              <a:rPr lang="en-US" sz="1700" dirty="0">
                <a:solidFill>
                  <a:schemeClr val="bg1"/>
                </a:solidFill>
              </a:rPr>
              <a:t>Read data from a file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00" b="1" u="sng" dirty="0">
                <a:solidFill>
                  <a:schemeClr val="bg1"/>
                </a:solidFill>
              </a:rPr>
              <a:t>Knowledge Gained:</a:t>
            </a:r>
          </a:p>
          <a:p>
            <a:r>
              <a:rPr lang="en-US" sz="1700" dirty="0">
                <a:solidFill>
                  <a:schemeClr val="bg1"/>
                </a:solidFill>
              </a:rPr>
              <a:t>These tasks provide knowledge and skills related to data retrieval from external sources, handling CSV files, and reading data from files in a programming context. This is essential for obtaining and working with real-world data, especially in financial or data analysis applications.</a:t>
            </a:r>
          </a:p>
        </p:txBody>
      </p:sp>
      <p:pic>
        <p:nvPicPr>
          <p:cNvPr id="9" name="Picture 8" descr="Computer script on a screen">
            <a:extLst>
              <a:ext uri="{FF2B5EF4-FFF2-40B4-BE49-F238E27FC236}">
                <a16:creationId xmlns:a16="http://schemas.microsoft.com/office/drawing/2014/main" id="{D8F82BD5-2724-D3EB-151A-7B8BC8027A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5" r="43968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928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F50927-E1C2-A2CC-9562-CFF2D9AB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b="1" u="sng" dirty="0">
                <a:solidFill>
                  <a:schemeClr val="bg1"/>
                </a:solidFill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AA7AE1-077C-E9BB-D863-488EA03E9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900" dirty="0">
                <a:solidFill>
                  <a:schemeClr val="bg1"/>
                </a:solidFill>
              </a:rPr>
              <a:t>The following program was designed to analyze stock market data and chart profit/loss through generating graphs to visualize data. By utilizing object-oriented programming in Python, I was able to create a user interface to import historical data. Once imported, I was able to use various Python libraries to analyze stock data and create visual graphs displaying stock data. Finally, creating a graphical user interface (GUI) simplified usability to input the stock data of the end user’s choosing and upload historical data to analyze stocks.</a:t>
            </a:r>
          </a:p>
        </p:txBody>
      </p:sp>
      <p:pic>
        <p:nvPicPr>
          <p:cNvPr id="5" name="Picture 4" descr="Digital financial graph">
            <a:extLst>
              <a:ext uri="{FF2B5EF4-FFF2-40B4-BE49-F238E27FC236}">
                <a16:creationId xmlns:a16="http://schemas.microsoft.com/office/drawing/2014/main" id="{D7FF7662-A9E6-DBB8-58C6-46E22AA63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99" r="2079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48718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AABE4-AA57-C2BD-4B8B-973F7556A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800" y="-107421"/>
            <a:ext cx="1072839" cy="116653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E6361-F6B8-3A49-19C9-DF1305BC5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3360" y="288215"/>
            <a:ext cx="9253842" cy="6634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the file downloaded from Yahoo finance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41EECA-1D4C-3B22-984D-00BC5B659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079" y="951689"/>
            <a:ext cx="9253842" cy="590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16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D468-6422-EA50-11F4-7E98C7505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605463" cy="757822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Importing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B6E573-9A8B-B100-0972-8AB3207F81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3602" y="378911"/>
            <a:ext cx="6410158" cy="51652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Screenshot of the historical data import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10849-2E76-E3C4-F1EC-3D9CF1BFD3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7488"/>
            <a:ext cx="12192000" cy="562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649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Slide Background">
            <a:extLst>
              <a:ext uri="{FF2B5EF4-FFF2-40B4-BE49-F238E27FC236}">
                <a16:creationId xmlns:a16="http://schemas.microsoft.com/office/drawing/2014/main" id="{C0763A76-9F1C-4FC5-82B7-DD475DA46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E81BF4F6-F2CF-4984-9D14-D6966D92F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8522446" cy="2285999"/>
          </a:xfrm>
          <a:prstGeom prst="rect">
            <a:avLst/>
          </a:prstGeom>
          <a:ln>
            <a:noFill/>
          </a:ln>
          <a:effectLst>
            <a:outerShdw blurRad="596900" dist="304800" dir="7140000" sx="90000" sy="90000" algn="t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ACDB29-91EF-1845-0B91-27D4AC06B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3" y="350196"/>
            <a:ext cx="4646904" cy="1624520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GUI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D3CFC0-5AD3-9781-B640-9042C362CC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43200"/>
            <a:ext cx="4646905" cy="36131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b="1" u="sng" dirty="0">
                <a:solidFill>
                  <a:schemeClr val="bg1"/>
                </a:solidFill>
              </a:rPr>
              <a:t>Objectives:</a:t>
            </a:r>
          </a:p>
          <a:p>
            <a:r>
              <a:rPr lang="en-US" sz="1700" dirty="0">
                <a:solidFill>
                  <a:schemeClr val="bg1"/>
                </a:solidFill>
              </a:rPr>
              <a:t>Use tkinter to implement a graphical user interface</a:t>
            </a:r>
          </a:p>
          <a:p>
            <a:endParaRPr lang="en-US" sz="1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700" b="1" u="sng" dirty="0">
                <a:solidFill>
                  <a:schemeClr val="bg1"/>
                </a:solidFill>
              </a:rPr>
              <a:t>Knowledge Gained:</a:t>
            </a:r>
          </a:p>
          <a:p>
            <a:r>
              <a:rPr lang="en-US" sz="1700" dirty="0">
                <a:solidFill>
                  <a:schemeClr val="bg1"/>
                </a:solidFill>
              </a:rPr>
              <a:t>Using Tkinter to implement a graphical user interface provides knowledge in GUI development, event-driven programming, user interaction, and visual design within the context of Python applications. This skill set is crucial for creating user-friendly and visually appealing desktop applications.</a:t>
            </a:r>
          </a:p>
        </p:txBody>
      </p:sp>
      <p:pic>
        <p:nvPicPr>
          <p:cNvPr id="17" name="Picture 16" descr="Abstract background of data">
            <a:extLst>
              <a:ext uri="{FF2B5EF4-FFF2-40B4-BE49-F238E27FC236}">
                <a16:creationId xmlns:a16="http://schemas.microsoft.com/office/drawing/2014/main" id="{CD09AE96-1E99-3433-24C2-6B3FCB057D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63" r="29181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633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17CEC-C7F6-A472-5F3A-D66035B97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20"/>
            <a:ext cx="3459480" cy="875741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Stocks in GUI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82E83-DA64-8490-D815-11C1D992F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53087" y="372009"/>
            <a:ext cx="5047415" cy="67694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GUI working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0BC88D-32C6-552D-FD4F-4252BBC6E1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2961"/>
            <a:ext cx="12192000" cy="596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442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9810F-C511-DC30-B0C7-8F91B44DE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480" y="144448"/>
            <a:ext cx="2819400" cy="92519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History Tab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06EB21-0D0F-80FC-1B66-B1CEED3360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3320" y="408608"/>
            <a:ext cx="7950200" cy="70902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History tab with import working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823855-1FA7-9298-9B5D-BAD2C64E99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636"/>
            <a:ext cx="12192000" cy="5740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28B86-8435-290C-2726-DD83519B7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119880" cy="85407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Report Complete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2A55F-3AD9-B82A-2E64-4248F5895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6102" y="363220"/>
            <a:ext cx="4892040" cy="49085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Report tab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87C218-AAC4-DC73-E140-BD38600D2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3235"/>
            <a:ext cx="12192000" cy="592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40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reaching for a paper on a table full of paper and sticky notes">
            <a:extLst>
              <a:ext uri="{FF2B5EF4-FFF2-40B4-BE49-F238E27FC236}">
                <a16:creationId xmlns:a16="http://schemas.microsoft.com/office/drawing/2014/main" id="{50E9A1F9-667B-74B4-999A-9A32963F70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71" r="20863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9B296B9-C5A5-4E4F-9B60-C907B5F14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0300FD3-5AF1-6305-15FA-9078072672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103025" cy="2285995"/>
          </a:xfrm>
          <a:prstGeom prst="rect">
            <a:avLst/>
          </a:prstGeom>
          <a:ln>
            <a:noFill/>
          </a:ln>
          <a:effectLst>
            <a:outerShdw blurRad="254000" dist="127000" dir="5460000" sx="92000" sy="92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57B221-967C-4FFD-DE04-79EEB53D4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328512"/>
            <a:ext cx="4778387" cy="1628970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Career Skills Developed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EECAC-E971-E81C-A78E-D6B33A094B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1" y="2884929"/>
            <a:ext cx="4659756" cy="3374137"/>
          </a:xfrm>
        </p:spPr>
        <p:txBody>
          <a:bodyPr anchor="ctr">
            <a:norm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Object-Oriented Programming (OOP)</a:t>
            </a:r>
          </a:p>
          <a:p>
            <a:r>
              <a:rPr lang="en-US" sz="1400" dirty="0">
                <a:solidFill>
                  <a:schemeClr val="bg1"/>
                </a:solidFill>
              </a:rPr>
              <a:t>Software Design and Architecture</a:t>
            </a:r>
          </a:p>
          <a:p>
            <a:r>
              <a:rPr lang="en-US" sz="1400" dirty="0">
                <a:solidFill>
                  <a:schemeClr val="bg1"/>
                </a:solidFill>
              </a:rPr>
              <a:t>User Interface (UI) Design</a:t>
            </a:r>
          </a:p>
          <a:p>
            <a:r>
              <a:rPr lang="en-US" sz="1400" dirty="0">
                <a:solidFill>
                  <a:schemeClr val="bg1"/>
                </a:solidFill>
              </a:rPr>
              <a:t>Data Handling and Analysis</a:t>
            </a:r>
          </a:p>
          <a:p>
            <a:r>
              <a:rPr lang="en-US" sz="1400" dirty="0">
                <a:solidFill>
                  <a:schemeClr val="bg1"/>
                </a:solidFill>
              </a:rPr>
              <a:t>Testing and Debugging</a:t>
            </a:r>
          </a:p>
          <a:p>
            <a:pPr marL="0" indent="0">
              <a:buNone/>
            </a:pPr>
            <a:endParaRPr lang="en-US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/>
                </a:solidFill>
              </a:rPr>
              <a:t>Overall, these skills collectively contribute to a well-rounded skill set that aligns with the demands of a career in software development, data analysis, or related fields. This project not only provided technical expertise but also emphasized collaboration, problem-solving, and a commitment to ongoing professional development.</a:t>
            </a:r>
          </a:p>
        </p:txBody>
      </p:sp>
    </p:spTree>
    <p:extLst>
      <p:ext uri="{BB962C8B-B14F-4D97-AF65-F5344CB8AC3E}">
        <p14:creationId xmlns:p14="http://schemas.microsoft.com/office/powerpoint/2010/main" val="22707007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77A31-4665-BEE0-403D-BAA11694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477" y="0"/>
            <a:ext cx="3282108" cy="12393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Conclusion</a:t>
            </a:r>
          </a:p>
        </p:txBody>
      </p:sp>
      <p:pic>
        <p:nvPicPr>
          <p:cNvPr id="8" name="Picture 7" descr="African bush viper snake">
            <a:extLst>
              <a:ext uri="{FF2B5EF4-FFF2-40B4-BE49-F238E27FC236}">
                <a16:creationId xmlns:a16="http://schemas.microsoft.com/office/drawing/2014/main" id="{C7E4C831-67B6-3191-C7B0-DF7427902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54" r="15780"/>
          <a:stretch/>
        </p:blipFill>
        <p:spPr>
          <a:xfrm>
            <a:off x="-3050" y="1239398"/>
            <a:ext cx="6207161" cy="56186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D99090-0053-4C65-45C8-BDB8449F324E}"/>
              </a:ext>
            </a:extLst>
          </p:cNvPr>
          <p:cNvSpPr txBox="1"/>
          <p:nvPr/>
        </p:nvSpPr>
        <p:spPr>
          <a:xfrm>
            <a:off x="6204111" y="1239397"/>
            <a:ext cx="59848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project has provided me with the experience of creating applications in Python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 used object-oriented techniques to develop a stock tracking application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By processing the historical stock data, profit/loss reports were generated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This program used Python libraries to create charts and graphs to display stock data.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ctr"/>
            <a:r>
              <a:rPr lang="en-US" dirty="0">
                <a:solidFill>
                  <a:schemeClr val="bg1"/>
                </a:solidFill>
              </a:rPr>
              <a:t>Overall, this was a fun and informative project, requiring intermediate Python programming knowledge and application. </a:t>
            </a:r>
          </a:p>
        </p:txBody>
      </p:sp>
    </p:spTree>
    <p:extLst>
      <p:ext uri="{BB962C8B-B14F-4D97-AF65-F5344CB8AC3E}">
        <p14:creationId xmlns:p14="http://schemas.microsoft.com/office/powerpoint/2010/main" val="41714136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101CB37-89E0-7880-23CD-CF8E481F7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Software Environment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617B2-9362-9A4C-1688-5D4CB83E0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b="1" u="sng" dirty="0">
                <a:solidFill>
                  <a:schemeClr val="bg1"/>
                </a:solidFill>
              </a:rPr>
              <a:t>Objectives:</a:t>
            </a:r>
          </a:p>
          <a:p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Install Anaconda</a:t>
            </a:r>
          </a:p>
          <a:p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Chose an IDE for your Project</a:t>
            </a:r>
          </a:p>
          <a:p>
            <a:r>
              <a:rPr lang="en-US" sz="2000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Create a python program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000" b="1" u="sng" dirty="0">
                <a:solidFill>
                  <a:schemeClr val="bg1"/>
                </a:solidFill>
              </a:rPr>
              <a:t>Knowledge Gained:</a:t>
            </a:r>
          </a:p>
          <a:p>
            <a:r>
              <a:rPr lang="en-US" sz="2000" dirty="0">
                <a:solidFill>
                  <a:schemeClr val="bg1"/>
                </a:solidFill>
              </a:rPr>
              <a:t> These tasks provided foundational knowledge in Python environment setup, selecting development tools, and the basics of Python programming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3282F-41B5-B140-1897-E689336852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90" r="45627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0994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DE3F2-0B52-993C-B2C0-F33AFCB9A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7202" y="22285"/>
            <a:ext cx="2890520" cy="892116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Program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D625F-D6B2-E413-B5C5-3EDD46D18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5289" y="914401"/>
            <a:ext cx="8514347" cy="59673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Python program running successfully. 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5728DB-7281-1067-E01F-2FDBE8E70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" y="1454070"/>
            <a:ext cx="11379200" cy="540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32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BBDAB-AB66-E921-4727-A84F4543D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741391"/>
            <a:ext cx="4355265" cy="1616203"/>
          </a:xfrm>
        </p:spPr>
        <p:txBody>
          <a:bodyPr anchor="b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Class Diagrams, Class Coding, Unit Testing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0FF55-7132-A0D2-56BC-DE2E45CDE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2" y="2533476"/>
            <a:ext cx="4355265" cy="3447832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600" b="1" u="sng" dirty="0">
                <a:solidFill>
                  <a:schemeClr val="bg1"/>
                </a:solidFill>
              </a:rPr>
              <a:t>Objectives:</a:t>
            </a:r>
          </a:p>
          <a:p>
            <a:r>
              <a:rPr lang="en-US" sz="1600" dirty="0">
                <a:solidFill>
                  <a:schemeClr val="bg1"/>
                </a:solidFill>
              </a:rPr>
              <a:t>Create Class Diagrams</a:t>
            </a:r>
          </a:p>
          <a:p>
            <a:r>
              <a:rPr lang="en-US" sz="1600" dirty="0">
                <a:solidFill>
                  <a:schemeClr val="bg1"/>
                </a:solidFill>
              </a:rPr>
              <a:t>Create Classes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Run Unit Test</a:t>
            </a: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u="sng" dirty="0">
                <a:solidFill>
                  <a:schemeClr val="bg1"/>
                </a:solidFill>
              </a:rPr>
              <a:t>Knowledge Gained:</a:t>
            </a:r>
          </a:p>
          <a:p>
            <a:r>
              <a:rPr lang="en-US" sz="1600" dirty="0">
                <a:solidFill>
                  <a:schemeClr val="bg1"/>
                </a:solidFill>
              </a:rPr>
              <a:t>These tasks contribute to an understanding of software development, particularly in the context of object-oriented programming, system design, coding practices, and quality assurance through testing.</a:t>
            </a:r>
          </a:p>
        </p:txBody>
      </p:sp>
      <p:pic>
        <p:nvPicPr>
          <p:cNvPr id="5" name="Picture 4" descr="Complex maths formulae on a blackboard">
            <a:extLst>
              <a:ext uri="{FF2B5EF4-FFF2-40B4-BE49-F238E27FC236}">
                <a16:creationId xmlns:a16="http://schemas.microsoft.com/office/drawing/2014/main" id="{706B7BB9-7E04-4768-8D87-E91BC453F9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17" r="10593" b="-1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E3A741D-C19B-960A-5803-1C58871478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369424" y="3028872"/>
            <a:ext cx="1559464" cy="6106313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57000">
                <a:schemeClr val="accent5">
                  <a:lumMod val="60000"/>
                  <a:lumOff val="40000"/>
                  <a:alpha val="0"/>
                </a:schemeClr>
              </a:gs>
            </a:gsLst>
            <a:lin ang="111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3A50E9-9119-7BC3-083B-2D84CCC78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15441" y="-3760"/>
            <a:ext cx="2176557" cy="6857999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40000">
                <a:schemeClr val="accent2">
                  <a:alpha val="0"/>
                </a:schemeClr>
              </a:gs>
            </a:gsLst>
            <a:lin ang="11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C39DE25-0E4E-0AA7-0932-1D78C23727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096000" y="5502302"/>
            <a:ext cx="6106314" cy="1359456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89000"/>
                </a:schemeClr>
              </a:gs>
              <a:gs pos="38000">
                <a:schemeClr val="accent5">
                  <a:lumMod val="60000"/>
                  <a:lumOff val="40000"/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D6EA299-0840-6DEA-E670-C49AEBC87E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026892" y="2939627"/>
            <a:ext cx="3162908" cy="391461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</a:schemeClr>
              </a:gs>
              <a:gs pos="51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354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D75F6-5051-A172-A39C-631A4CF6A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1020" y="197284"/>
            <a:ext cx="348996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 Diagram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3AD3FB-9BED-09CB-4092-E6C0884D8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7100" y="1730293"/>
            <a:ext cx="5257800" cy="5004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Screenshot of Visio Class Diagram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08FA75-DC8B-3E75-C009-07319894C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5184"/>
            <a:ext cx="12192000" cy="424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788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0C9AD-102E-CFED-23E4-14AD0FE66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051" y="89853"/>
            <a:ext cx="3164840" cy="110744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Class 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C4671-FE4B-8BE5-8B5D-8541F31EE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25" y="1287145"/>
            <a:ext cx="3335891" cy="14469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stock_class.py file.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56AF65-8C33-0D09-6929-55471FBD5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6941" y="0"/>
            <a:ext cx="86850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55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E7B8B-FA51-9BC4-A33A-F303E06DF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8520" y="29898"/>
            <a:ext cx="2509520" cy="1107439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Unit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DEA1D-6273-D9F4-8E55-EE923A942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9000" y="294058"/>
            <a:ext cx="5745480" cy="57912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Screen Shot of my successful unit test.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2E39C30-CD54-1D00-F818-A4882FEA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520" y="1188138"/>
            <a:ext cx="10474960" cy="5669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6825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F1EB-9DAF-82A8-F775-0E4DF2FC49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anchor="t"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Text-Based User Interface &amp; Summary Report</a:t>
            </a:r>
          </a:p>
        </p:txBody>
      </p:sp>
      <p:pic>
        <p:nvPicPr>
          <p:cNvPr id="5" name="Picture 4" descr="Computer script on a screen">
            <a:extLst>
              <a:ext uri="{FF2B5EF4-FFF2-40B4-BE49-F238E27FC236}">
                <a16:creationId xmlns:a16="http://schemas.microsoft.com/office/drawing/2014/main" id="{0DEAEA7D-1EE7-317A-73A9-EBC8EE8709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45" r="44817" b="-1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C13CD1-2978-9950-B216-0B72B2ED59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557" y="2551176"/>
            <a:ext cx="5444382" cy="3591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u="sng" dirty="0">
                <a:solidFill>
                  <a:schemeClr val="bg1"/>
                </a:solidFill>
              </a:rPr>
              <a:t>Objectives:</a:t>
            </a:r>
          </a:p>
          <a:p>
            <a:r>
              <a:rPr lang="en-US" sz="1600" dirty="0">
                <a:solidFill>
                  <a:schemeClr val="bg1"/>
                </a:solidFill>
              </a:rPr>
              <a:t>Create a Menu-Driven User Interface to Add/List/Delete Stocks, and to Track Price and Volume History</a:t>
            </a:r>
          </a:p>
          <a:p>
            <a:r>
              <a:rPr lang="en-US" sz="1600" dirty="0">
                <a:solidFill>
                  <a:schemeClr val="bg1"/>
                </a:solidFill>
              </a:rPr>
              <a:t>Create Functions to handle menu items</a:t>
            </a:r>
          </a:p>
          <a:p>
            <a:pPr marL="0" indent="0">
              <a:buNone/>
            </a:pPr>
            <a:r>
              <a:rPr lang="en-US" sz="1600" b="1" u="sng" dirty="0">
                <a:solidFill>
                  <a:schemeClr val="bg1"/>
                </a:solidFill>
              </a:rPr>
              <a:t>Knowledge Gained:</a:t>
            </a:r>
          </a:p>
          <a:p>
            <a:r>
              <a:rPr lang="en-US" sz="1600" dirty="0">
                <a:solidFill>
                  <a:schemeClr val="bg1"/>
                </a:solidFill>
              </a:rPr>
              <a:t> User interface design, data management, database operations, financial concepts, and various programming and software engineering principles.</a:t>
            </a:r>
          </a:p>
          <a:p>
            <a:r>
              <a:rPr lang="en-US" sz="1600" dirty="0">
                <a:solidFill>
                  <a:schemeClr val="bg1"/>
                </a:solidFill>
              </a:rPr>
              <a:t>Basic programming skills also encompassing user interface design, logical thinking, and an understanding of modular and efficient code organization.</a:t>
            </a:r>
          </a:p>
          <a:p>
            <a:endParaRPr lang="en-US" sz="1600" dirty="0"/>
          </a:p>
          <a:p>
            <a:endParaRPr lang="en-US" sz="1600" b="1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3856080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806</Words>
  <Application>Microsoft Office PowerPoint</Application>
  <PresentationFormat>Widescreen</PresentationFormat>
  <Paragraphs>100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Aptos</vt:lpstr>
      <vt:lpstr>Aptos Display</vt:lpstr>
      <vt:lpstr>Arial</vt:lpstr>
      <vt:lpstr>Office Theme</vt:lpstr>
      <vt:lpstr>Python Stock Tracking Program</vt:lpstr>
      <vt:lpstr>Introduction</vt:lpstr>
      <vt:lpstr>Software Environment Setup</vt:lpstr>
      <vt:lpstr>Program </vt:lpstr>
      <vt:lpstr>Class Diagrams, Class Coding, Unit Testing</vt:lpstr>
      <vt:lpstr>Class Diagram</vt:lpstr>
      <vt:lpstr>Class Code</vt:lpstr>
      <vt:lpstr>Unit Test</vt:lpstr>
      <vt:lpstr>Text-Based User Interface &amp; Summary Report</vt:lpstr>
      <vt:lpstr>Adding a Stock</vt:lpstr>
      <vt:lpstr>Listing 3 Stocks</vt:lpstr>
      <vt:lpstr>Daily Data</vt:lpstr>
      <vt:lpstr>Inheritance Summary Report </vt:lpstr>
      <vt:lpstr>Inherited classes</vt:lpstr>
      <vt:lpstr>Unit Tests</vt:lpstr>
      <vt:lpstr>Stock Menu Program</vt:lpstr>
      <vt:lpstr>Creating a Chart </vt:lpstr>
      <vt:lpstr>Chart</vt:lpstr>
      <vt:lpstr>Loading Data</vt:lpstr>
      <vt:lpstr>File</vt:lpstr>
      <vt:lpstr>Importing data</vt:lpstr>
      <vt:lpstr>GUI</vt:lpstr>
      <vt:lpstr>Stocks in GUI</vt:lpstr>
      <vt:lpstr>History Tab</vt:lpstr>
      <vt:lpstr>Report Complete</vt:lpstr>
      <vt:lpstr>Career Skills Developed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Python Stock Tracking Program</dc:title>
  <dc:creator>Cody Kyser</dc:creator>
  <cp:lastModifiedBy>Cody Kyser</cp:lastModifiedBy>
  <cp:revision>1</cp:revision>
  <dcterms:created xsi:type="dcterms:W3CDTF">2024-02-24T19:04:38Z</dcterms:created>
  <dcterms:modified xsi:type="dcterms:W3CDTF">2024-02-24T22:00:08Z</dcterms:modified>
</cp:coreProperties>
</file>