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211E5-984C-407A-B9DD-0A00021D3DF3}" v="262" dt="2023-12-13T02:53:4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y Kyser" userId="c50d27c0d5227ee9" providerId="LiveId" clId="{8A0211E5-984C-407A-B9DD-0A00021D3DF3}"/>
    <pc:docChg chg="undo redo custSel addSld delSld modSld addSection delSection">
      <pc:chgData name="Cody Kyser" userId="c50d27c0d5227ee9" providerId="LiveId" clId="{8A0211E5-984C-407A-B9DD-0A00021D3DF3}" dt="2023-12-13T02:59:18.080" v="2713" actId="255"/>
      <pc:docMkLst>
        <pc:docMk/>
      </pc:docMkLst>
      <pc:sldChg chg="addSp delSp modSp del mod setBg addAnim delAnim setClrOvrMap">
        <pc:chgData name="Cody Kyser" userId="c50d27c0d5227ee9" providerId="LiveId" clId="{8A0211E5-984C-407A-B9DD-0A00021D3DF3}" dt="2023-12-13T01:43:04.444" v="1804" actId="2696"/>
        <pc:sldMkLst>
          <pc:docMk/>
          <pc:sldMk cId="1242301338" sldId="256"/>
        </pc:sldMkLst>
        <pc:spChg chg="mod">
          <ac:chgData name="Cody Kyser" userId="c50d27c0d5227ee9" providerId="LiveId" clId="{8A0211E5-984C-407A-B9DD-0A00021D3DF3}" dt="2023-12-13T01:39:39.091" v="1649" actId="6549"/>
          <ac:spMkLst>
            <pc:docMk/>
            <pc:sldMk cId="1242301338" sldId="256"/>
            <ac:spMk id="2" creationId="{1CA9D0F5-F620-7589-A918-E35E53D152BB}"/>
          </ac:spMkLst>
        </pc:spChg>
        <pc:spChg chg="del">
          <ac:chgData name="Cody Kyser" userId="c50d27c0d5227ee9" providerId="LiveId" clId="{8A0211E5-984C-407A-B9DD-0A00021D3DF3}" dt="2023-12-13T01:01:38.223" v="227" actId="478"/>
          <ac:spMkLst>
            <pc:docMk/>
            <pc:sldMk cId="1242301338" sldId="256"/>
            <ac:spMk id="3" creationId="{835A8A3B-EF62-0841-8CAF-504FC2B2E901}"/>
          </ac:spMkLst>
        </pc:spChg>
        <pc:spChg chg="add del">
          <ac:chgData name="Cody Kyser" userId="c50d27c0d5227ee9" providerId="LiveId" clId="{8A0211E5-984C-407A-B9DD-0A00021D3DF3}" dt="2023-12-13T01:39:16.209" v="1642" actId="26606"/>
          <ac:spMkLst>
            <pc:docMk/>
            <pc:sldMk cId="1242301338" sldId="256"/>
            <ac:spMk id="8" creationId="{C1DD1A8A-57D5-4A81-AD04-532B043C5611}"/>
          </ac:spMkLst>
        </pc:spChg>
        <pc:spChg chg="add del">
          <ac:chgData name="Cody Kyser" userId="c50d27c0d5227ee9" providerId="LiveId" clId="{8A0211E5-984C-407A-B9DD-0A00021D3DF3}" dt="2023-12-13T01:39:16.209" v="1642" actId="26606"/>
          <ac:spMkLst>
            <pc:docMk/>
            <pc:sldMk cId="1242301338" sldId="256"/>
            <ac:spMk id="10" creationId="{007891EC-4501-44ED-A8C8-B11B6DB767AB}"/>
          </ac:spMkLst>
        </pc:spChg>
        <pc:spChg chg="add del">
          <ac:chgData name="Cody Kyser" userId="c50d27c0d5227ee9" providerId="LiveId" clId="{8A0211E5-984C-407A-B9DD-0A00021D3DF3}" dt="2023-12-13T01:39:22.417" v="1648" actId="26606"/>
          <ac:spMkLst>
            <pc:docMk/>
            <pc:sldMk cId="1242301338" sldId="256"/>
            <ac:spMk id="12" creationId="{71B2258F-86CA-4D4D-8270-BC05FCDEBFB3}"/>
          </ac:spMkLst>
        </pc:spChg>
        <pc:picChg chg="add del">
          <ac:chgData name="Cody Kyser" userId="c50d27c0d5227ee9" providerId="LiveId" clId="{8A0211E5-984C-407A-B9DD-0A00021D3DF3}" dt="2023-12-13T01:39:16.209" v="1642" actId="26606"/>
          <ac:picMkLst>
            <pc:docMk/>
            <pc:sldMk cId="1242301338" sldId="256"/>
            <ac:picMk id="4" creationId="{00E463D5-AC8B-CBE3-843B-F81078C9C4D5}"/>
          </ac:picMkLst>
        </pc:picChg>
        <pc:picChg chg="add del">
          <ac:chgData name="Cody Kyser" userId="c50d27c0d5227ee9" providerId="LiveId" clId="{8A0211E5-984C-407A-B9DD-0A00021D3DF3}" dt="2023-12-13T01:39:22.417" v="1648" actId="26606"/>
          <ac:picMkLst>
            <pc:docMk/>
            <pc:sldMk cId="1242301338" sldId="256"/>
            <ac:picMk id="13" creationId="{DA29B17F-A444-02F3-BF9F-67050A2E7FBA}"/>
          </ac:picMkLst>
        </pc:picChg>
      </pc:sldChg>
      <pc:sldChg chg="addSp delSp modSp mod setBg">
        <pc:chgData name="Cody Kyser" userId="c50d27c0d5227ee9" providerId="LiveId" clId="{8A0211E5-984C-407A-B9DD-0A00021D3DF3}" dt="2023-12-13T01:44:46.659" v="1816" actId="1076"/>
        <pc:sldMkLst>
          <pc:docMk/>
          <pc:sldMk cId="2865567343" sldId="257"/>
        </pc:sldMkLst>
        <pc:spChg chg="del">
          <ac:chgData name="Cody Kyser" userId="c50d27c0d5227ee9" providerId="LiveId" clId="{8A0211E5-984C-407A-B9DD-0A00021D3DF3}" dt="2023-12-13T01:17:54.298" v="233" actId="478"/>
          <ac:spMkLst>
            <pc:docMk/>
            <pc:sldMk cId="2865567343" sldId="257"/>
            <ac:spMk id="2" creationId="{A5A557D7-C5D7-AF36-E28E-E7D91AF2AF66}"/>
          </ac:spMkLst>
        </pc:spChg>
        <pc:spChg chg="mod">
          <ac:chgData name="Cody Kyser" userId="c50d27c0d5227ee9" providerId="LiveId" clId="{8A0211E5-984C-407A-B9DD-0A00021D3DF3}" dt="2023-12-13T01:44:46.659" v="1816" actId="1076"/>
          <ac:spMkLst>
            <pc:docMk/>
            <pc:sldMk cId="2865567343" sldId="257"/>
            <ac:spMk id="3" creationId="{1114E411-C6DD-A689-DD6E-A2BD3F86E97B}"/>
          </ac:spMkLst>
        </pc:spChg>
        <pc:spChg chg="add del mod">
          <ac:chgData name="Cody Kyser" userId="c50d27c0d5227ee9" providerId="LiveId" clId="{8A0211E5-984C-407A-B9DD-0A00021D3DF3}" dt="2023-12-13T01:17:55.444" v="234" actId="478"/>
          <ac:spMkLst>
            <pc:docMk/>
            <pc:sldMk cId="2865567343" sldId="257"/>
            <ac:spMk id="5" creationId="{43C3C117-8259-8C01-7629-E3F07A2EB274}"/>
          </ac:spMkLst>
        </pc:spChg>
      </pc:sldChg>
      <pc:sldChg chg="modSp mod">
        <pc:chgData name="Cody Kyser" userId="c50d27c0d5227ee9" providerId="LiveId" clId="{8A0211E5-984C-407A-B9DD-0A00021D3DF3}" dt="2023-12-13T02:53:15.429" v="2709" actId="207"/>
        <pc:sldMkLst>
          <pc:docMk/>
          <pc:sldMk cId="2479222847" sldId="258"/>
        </pc:sldMkLst>
        <pc:spChg chg="mod">
          <ac:chgData name="Cody Kyser" userId="c50d27c0d5227ee9" providerId="LiveId" clId="{8A0211E5-984C-407A-B9DD-0A00021D3DF3}" dt="2023-12-13T02:53:15.429" v="2709" actId="207"/>
          <ac:spMkLst>
            <pc:docMk/>
            <pc:sldMk cId="2479222847" sldId="258"/>
            <ac:spMk id="2" creationId="{9445FA13-59A5-2C94-4E28-D5597E054F5A}"/>
          </ac:spMkLst>
        </pc:spChg>
      </pc:sldChg>
      <pc:sldChg chg="modSp mod setBg">
        <pc:chgData name="Cody Kyser" userId="c50d27c0d5227ee9" providerId="LiveId" clId="{8A0211E5-984C-407A-B9DD-0A00021D3DF3}" dt="2023-12-13T02:52:56.267" v="2706" actId="207"/>
        <pc:sldMkLst>
          <pc:docMk/>
          <pc:sldMk cId="1253285244" sldId="259"/>
        </pc:sldMkLst>
        <pc:spChg chg="mod">
          <ac:chgData name="Cody Kyser" userId="c50d27c0d5227ee9" providerId="LiveId" clId="{8A0211E5-984C-407A-B9DD-0A00021D3DF3}" dt="2023-12-13T02:52:56.267" v="2706" actId="207"/>
          <ac:spMkLst>
            <pc:docMk/>
            <pc:sldMk cId="1253285244" sldId="259"/>
            <ac:spMk id="5" creationId="{5ABA8F0E-46D4-3517-FF14-FA821028A062}"/>
          </ac:spMkLst>
        </pc:spChg>
        <pc:spChg chg="mod">
          <ac:chgData name="Cody Kyser" userId="c50d27c0d5227ee9" providerId="LiveId" clId="{8A0211E5-984C-407A-B9DD-0A00021D3DF3}" dt="2023-12-13T01:49:32.154" v="1858" actId="1076"/>
          <ac:spMkLst>
            <pc:docMk/>
            <pc:sldMk cId="1253285244" sldId="259"/>
            <ac:spMk id="6" creationId="{E3F8EC3E-3FB3-850E-0A29-148292E32772}"/>
          </ac:spMkLst>
        </pc:spChg>
        <pc:picChg chg="mod">
          <ac:chgData name="Cody Kyser" userId="c50d27c0d5227ee9" providerId="LiveId" clId="{8A0211E5-984C-407A-B9DD-0A00021D3DF3}" dt="2023-12-13T01:49:25.867" v="1857" actId="14100"/>
          <ac:picMkLst>
            <pc:docMk/>
            <pc:sldMk cId="1253285244" sldId="259"/>
            <ac:picMk id="4" creationId="{3CC81B11-8E42-E736-5F47-6F60EA6E8E4D}"/>
          </ac:picMkLst>
        </pc:picChg>
      </pc:sldChg>
      <pc:sldChg chg="modSp mod setBg">
        <pc:chgData name="Cody Kyser" userId="c50d27c0d5227ee9" providerId="LiveId" clId="{8A0211E5-984C-407A-B9DD-0A00021D3DF3}" dt="2023-12-13T02:52:50.916" v="2705" actId="207"/>
        <pc:sldMkLst>
          <pc:docMk/>
          <pc:sldMk cId="695167255" sldId="260"/>
        </pc:sldMkLst>
        <pc:spChg chg="mod">
          <ac:chgData name="Cody Kyser" userId="c50d27c0d5227ee9" providerId="LiveId" clId="{8A0211E5-984C-407A-B9DD-0A00021D3DF3}" dt="2023-12-13T02:52:50.916" v="2705" actId="207"/>
          <ac:spMkLst>
            <pc:docMk/>
            <pc:sldMk cId="695167255" sldId="260"/>
            <ac:spMk id="5" creationId="{FE9C2CAB-ED8B-C42A-6BE0-F56CB6EF50DA}"/>
          </ac:spMkLst>
        </pc:spChg>
        <pc:spChg chg="mod">
          <ac:chgData name="Cody Kyser" userId="c50d27c0d5227ee9" providerId="LiveId" clId="{8A0211E5-984C-407A-B9DD-0A00021D3DF3}" dt="2023-12-13T01:51:40.552" v="1882" actId="207"/>
          <ac:spMkLst>
            <pc:docMk/>
            <pc:sldMk cId="695167255" sldId="260"/>
            <ac:spMk id="6" creationId="{8E3C5AB2-286F-DB0D-3615-6D5E5B6EE6CE}"/>
          </ac:spMkLst>
        </pc:spChg>
        <pc:picChg chg="mod">
          <ac:chgData name="Cody Kyser" userId="c50d27c0d5227ee9" providerId="LiveId" clId="{8A0211E5-984C-407A-B9DD-0A00021D3DF3}" dt="2023-12-13T01:50:27.445" v="1867" actId="14100"/>
          <ac:picMkLst>
            <pc:docMk/>
            <pc:sldMk cId="695167255" sldId="260"/>
            <ac:picMk id="4" creationId="{3DDE6FB6-8E91-70C2-104A-5B5773751B13}"/>
          </ac:picMkLst>
        </pc:picChg>
      </pc:sldChg>
      <pc:sldChg chg="modSp mod setBg">
        <pc:chgData name="Cody Kyser" userId="c50d27c0d5227ee9" providerId="LiveId" clId="{8A0211E5-984C-407A-B9DD-0A00021D3DF3}" dt="2023-12-13T02:59:18.080" v="2713" actId="255"/>
        <pc:sldMkLst>
          <pc:docMk/>
          <pc:sldMk cId="1737301951" sldId="261"/>
        </pc:sldMkLst>
        <pc:spChg chg="mod">
          <ac:chgData name="Cody Kyser" userId="c50d27c0d5227ee9" providerId="LiveId" clId="{8A0211E5-984C-407A-B9DD-0A00021D3DF3}" dt="2023-12-13T02:52:45.715" v="2704" actId="207"/>
          <ac:spMkLst>
            <pc:docMk/>
            <pc:sldMk cId="1737301951" sldId="261"/>
            <ac:spMk id="5" creationId="{2EF7DF7C-FC55-1936-D96E-952E941E1360}"/>
          </ac:spMkLst>
        </pc:spChg>
        <pc:spChg chg="mod">
          <ac:chgData name="Cody Kyser" userId="c50d27c0d5227ee9" providerId="LiveId" clId="{8A0211E5-984C-407A-B9DD-0A00021D3DF3}" dt="2023-12-13T02:59:18.080" v="2713" actId="255"/>
          <ac:spMkLst>
            <pc:docMk/>
            <pc:sldMk cId="1737301951" sldId="261"/>
            <ac:spMk id="6" creationId="{4DE5CA49-D885-2868-9FBC-7CEBF093279B}"/>
          </ac:spMkLst>
        </pc:spChg>
        <pc:picChg chg="mod">
          <ac:chgData name="Cody Kyser" userId="c50d27c0d5227ee9" providerId="LiveId" clId="{8A0211E5-984C-407A-B9DD-0A00021D3DF3}" dt="2023-12-13T01:53:29.974" v="1905" actId="14100"/>
          <ac:picMkLst>
            <pc:docMk/>
            <pc:sldMk cId="1737301951" sldId="261"/>
            <ac:picMk id="4" creationId="{CE774580-6A13-E0D8-5DF0-EBC580CEC283}"/>
          </ac:picMkLst>
        </pc:picChg>
      </pc:sldChg>
      <pc:sldChg chg="modSp mod">
        <pc:chgData name="Cody Kyser" userId="c50d27c0d5227ee9" providerId="LiveId" clId="{8A0211E5-984C-407A-B9DD-0A00021D3DF3}" dt="2023-12-13T02:52:39.831" v="2703" actId="207"/>
        <pc:sldMkLst>
          <pc:docMk/>
          <pc:sldMk cId="300075401" sldId="262"/>
        </pc:sldMkLst>
        <pc:spChg chg="mod">
          <ac:chgData name="Cody Kyser" userId="c50d27c0d5227ee9" providerId="LiveId" clId="{8A0211E5-984C-407A-B9DD-0A00021D3DF3}" dt="2023-12-13T02:52:39.831" v="2703" actId="207"/>
          <ac:spMkLst>
            <pc:docMk/>
            <pc:sldMk cId="300075401" sldId="262"/>
            <ac:spMk id="2" creationId="{76131BC1-F85F-BEB7-BF66-83B31A2AD689}"/>
          </ac:spMkLst>
        </pc:spChg>
      </pc:sldChg>
      <pc:sldChg chg="modSp mod setBg">
        <pc:chgData name="Cody Kyser" userId="c50d27c0d5227ee9" providerId="LiveId" clId="{8A0211E5-984C-407A-B9DD-0A00021D3DF3}" dt="2023-12-13T02:52:33.366" v="2702" actId="207"/>
        <pc:sldMkLst>
          <pc:docMk/>
          <pc:sldMk cId="262381439" sldId="263"/>
        </pc:sldMkLst>
        <pc:spChg chg="mod">
          <ac:chgData name="Cody Kyser" userId="c50d27c0d5227ee9" providerId="LiveId" clId="{8A0211E5-984C-407A-B9DD-0A00021D3DF3}" dt="2023-12-13T02:52:33.366" v="2702" actId="207"/>
          <ac:spMkLst>
            <pc:docMk/>
            <pc:sldMk cId="262381439" sldId="263"/>
            <ac:spMk id="4" creationId="{DE2E00CF-E7F1-84B2-159A-6B5F85B4E47F}"/>
          </ac:spMkLst>
        </pc:spChg>
        <pc:spChg chg="mod">
          <ac:chgData name="Cody Kyser" userId="c50d27c0d5227ee9" providerId="LiveId" clId="{8A0211E5-984C-407A-B9DD-0A00021D3DF3}" dt="2023-12-13T01:57:22.136" v="1947" actId="1076"/>
          <ac:spMkLst>
            <pc:docMk/>
            <pc:sldMk cId="262381439" sldId="263"/>
            <ac:spMk id="5" creationId="{C4111A79-F503-3E96-9350-060394F41581}"/>
          </ac:spMkLst>
        </pc:spChg>
      </pc:sldChg>
      <pc:sldChg chg="modSp mod setBg">
        <pc:chgData name="Cody Kyser" userId="c50d27c0d5227ee9" providerId="LiveId" clId="{8A0211E5-984C-407A-B9DD-0A00021D3DF3}" dt="2023-12-13T02:52:27.429" v="2701" actId="207"/>
        <pc:sldMkLst>
          <pc:docMk/>
          <pc:sldMk cId="881616805" sldId="264"/>
        </pc:sldMkLst>
        <pc:spChg chg="mod">
          <ac:chgData name="Cody Kyser" userId="c50d27c0d5227ee9" providerId="LiveId" clId="{8A0211E5-984C-407A-B9DD-0A00021D3DF3}" dt="2023-12-13T02:52:27.429" v="2701" actId="207"/>
          <ac:spMkLst>
            <pc:docMk/>
            <pc:sldMk cId="881616805" sldId="264"/>
            <ac:spMk id="5" creationId="{D9589F01-04B5-BDA4-FB05-588F64E29637}"/>
          </ac:spMkLst>
        </pc:spChg>
        <pc:spChg chg="mod">
          <ac:chgData name="Cody Kyser" userId="c50d27c0d5227ee9" providerId="LiveId" clId="{8A0211E5-984C-407A-B9DD-0A00021D3DF3}" dt="2023-12-13T02:01:04.307" v="1989" actId="255"/>
          <ac:spMkLst>
            <pc:docMk/>
            <pc:sldMk cId="881616805" sldId="264"/>
            <ac:spMk id="6" creationId="{9E992A0E-6009-E557-5E86-A881F2430D4B}"/>
          </ac:spMkLst>
        </pc:spChg>
        <pc:picChg chg="mod">
          <ac:chgData name="Cody Kyser" userId="c50d27c0d5227ee9" providerId="LiveId" clId="{8A0211E5-984C-407A-B9DD-0A00021D3DF3}" dt="2023-12-13T01:58:58.901" v="1965" actId="14100"/>
          <ac:picMkLst>
            <pc:docMk/>
            <pc:sldMk cId="881616805" sldId="264"/>
            <ac:picMk id="4" creationId="{30E715F8-D1B3-A4CB-8227-FC4D64A94447}"/>
          </ac:picMkLst>
        </pc:picChg>
      </pc:sldChg>
      <pc:sldChg chg="modSp mod setBg">
        <pc:chgData name="Cody Kyser" userId="c50d27c0d5227ee9" providerId="LiveId" clId="{8A0211E5-984C-407A-B9DD-0A00021D3DF3}" dt="2023-12-13T02:52:21.511" v="2700" actId="207"/>
        <pc:sldMkLst>
          <pc:docMk/>
          <pc:sldMk cId="2410925168" sldId="265"/>
        </pc:sldMkLst>
        <pc:spChg chg="mod">
          <ac:chgData name="Cody Kyser" userId="c50d27c0d5227ee9" providerId="LiveId" clId="{8A0211E5-984C-407A-B9DD-0A00021D3DF3}" dt="2023-12-13T02:52:21.511" v="2700" actId="207"/>
          <ac:spMkLst>
            <pc:docMk/>
            <pc:sldMk cId="2410925168" sldId="265"/>
            <ac:spMk id="7" creationId="{77235FB6-692D-3517-E203-D92AF8D61F01}"/>
          </ac:spMkLst>
        </pc:spChg>
        <pc:spChg chg="mod">
          <ac:chgData name="Cody Kyser" userId="c50d27c0d5227ee9" providerId="LiveId" clId="{8A0211E5-984C-407A-B9DD-0A00021D3DF3}" dt="2023-12-13T02:01:11.856" v="1990" actId="207"/>
          <ac:spMkLst>
            <pc:docMk/>
            <pc:sldMk cId="2410925168" sldId="265"/>
            <ac:spMk id="8" creationId="{3E196757-F03F-FB29-D52E-417EAF1DE77B}"/>
          </ac:spMkLst>
        </pc:spChg>
        <pc:picChg chg="mod">
          <ac:chgData name="Cody Kyser" userId="c50d27c0d5227ee9" providerId="LiveId" clId="{8A0211E5-984C-407A-B9DD-0A00021D3DF3}" dt="2023-12-13T02:00:45.067" v="1988" actId="14100"/>
          <ac:picMkLst>
            <pc:docMk/>
            <pc:sldMk cId="2410925168" sldId="265"/>
            <ac:picMk id="4" creationId="{5EBF8A39-C2B6-C808-5E6D-4A1E0CADDC37}"/>
          </ac:picMkLst>
        </pc:picChg>
      </pc:sldChg>
      <pc:sldChg chg="modSp mod setBg">
        <pc:chgData name="Cody Kyser" userId="c50d27c0d5227ee9" providerId="LiveId" clId="{8A0211E5-984C-407A-B9DD-0A00021D3DF3}" dt="2023-12-13T02:52:13.437" v="2699" actId="207"/>
        <pc:sldMkLst>
          <pc:docMk/>
          <pc:sldMk cId="1569079200" sldId="266"/>
        </pc:sldMkLst>
        <pc:spChg chg="mod">
          <ac:chgData name="Cody Kyser" userId="c50d27c0d5227ee9" providerId="LiveId" clId="{8A0211E5-984C-407A-B9DD-0A00021D3DF3}" dt="2023-12-13T02:52:13.437" v="2699" actId="207"/>
          <ac:spMkLst>
            <pc:docMk/>
            <pc:sldMk cId="1569079200" sldId="266"/>
            <ac:spMk id="5" creationId="{D33C11C9-B368-E8A7-0F2B-8149D170583C}"/>
          </ac:spMkLst>
        </pc:spChg>
        <pc:spChg chg="mod">
          <ac:chgData name="Cody Kyser" userId="c50d27c0d5227ee9" providerId="LiveId" clId="{8A0211E5-984C-407A-B9DD-0A00021D3DF3}" dt="2023-12-13T02:04:08.906" v="2019" actId="207"/>
          <ac:spMkLst>
            <pc:docMk/>
            <pc:sldMk cId="1569079200" sldId="266"/>
            <ac:spMk id="6" creationId="{6D224FEB-4439-27DE-C56A-57533AB97EFD}"/>
          </ac:spMkLst>
        </pc:spChg>
        <pc:picChg chg="mod">
          <ac:chgData name="Cody Kyser" userId="c50d27c0d5227ee9" providerId="LiveId" clId="{8A0211E5-984C-407A-B9DD-0A00021D3DF3}" dt="2023-12-13T02:03:29.756" v="2018" actId="14100"/>
          <ac:picMkLst>
            <pc:docMk/>
            <pc:sldMk cId="1569079200" sldId="266"/>
            <ac:picMk id="4" creationId="{910E8108-8980-8C57-ADE5-F0E387DF3EE7}"/>
          </ac:picMkLst>
        </pc:picChg>
      </pc:sldChg>
      <pc:sldChg chg="modSp mod setBg">
        <pc:chgData name="Cody Kyser" userId="c50d27c0d5227ee9" providerId="LiveId" clId="{8A0211E5-984C-407A-B9DD-0A00021D3DF3}" dt="2023-12-13T02:52:08.246" v="2698" actId="207"/>
        <pc:sldMkLst>
          <pc:docMk/>
          <pc:sldMk cId="1758433433" sldId="267"/>
        </pc:sldMkLst>
        <pc:spChg chg="mod">
          <ac:chgData name="Cody Kyser" userId="c50d27c0d5227ee9" providerId="LiveId" clId="{8A0211E5-984C-407A-B9DD-0A00021D3DF3}" dt="2023-12-13T02:52:08.246" v="2698" actId="207"/>
          <ac:spMkLst>
            <pc:docMk/>
            <pc:sldMk cId="1758433433" sldId="267"/>
            <ac:spMk id="5" creationId="{490BE9DD-23FD-264C-6A1C-4A22A1DE3E88}"/>
          </ac:spMkLst>
        </pc:spChg>
        <pc:spChg chg="mod">
          <ac:chgData name="Cody Kyser" userId="c50d27c0d5227ee9" providerId="LiveId" clId="{8A0211E5-984C-407A-B9DD-0A00021D3DF3}" dt="2023-12-13T02:07:01.089" v="2059" actId="207"/>
          <ac:spMkLst>
            <pc:docMk/>
            <pc:sldMk cId="1758433433" sldId="267"/>
            <ac:spMk id="6" creationId="{CCC91A01-BF9C-41EF-D675-8EFB308C7C00}"/>
          </ac:spMkLst>
        </pc:spChg>
        <pc:picChg chg="mod">
          <ac:chgData name="Cody Kyser" userId="c50d27c0d5227ee9" providerId="LiveId" clId="{8A0211E5-984C-407A-B9DD-0A00021D3DF3}" dt="2023-12-13T02:05:55.601" v="2036" actId="14100"/>
          <ac:picMkLst>
            <pc:docMk/>
            <pc:sldMk cId="1758433433" sldId="267"/>
            <ac:picMk id="4" creationId="{522ED091-3B50-4001-4D0B-6653D8A4F87B}"/>
          </ac:picMkLst>
        </pc:picChg>
      </pc:sldChg>
      <pc:sldChg chg="modSp mod setBg">
        <pc:chgData name="Cody Kyser" userId="c50d27c0d5227ee9" providerId="LiveId" clId="{8A0211E5-984C-407A-B9DD-0A00021D3DF3}" dt="2023-12-13T02:52:03.937" v="2697" actId="207"/>
        <pc:sldMkLst>
          <pc:docMk/>
          <pc:sldMk cId="1792970383" sldId="268"/>
        </pc:sldMkLst>
        <pc:spChg chg="mod">
          <ac:chgData name="Cody Kyser" userId="c50d27c0d5227ee9" providerId="LiveId" clId="{8A0211E5-984C-407A-B9DD-0A00021D3DF3}" dt="2023-12-13T02:52:03.937" v="2697" actId="207"/>
          <ac:spMkLst>
            <pc:docMk/>
            <pc:sldMk cId="1792970383" sldId="268"/>
            <ac:spMk id="5" creationId="{826548F6-14C4-8F09-2F7B-4B6374CF30A5}"/>
          </ac:spMkLst>
        </pc:spChg>
        <pc:spChg chg="mod">
          <ac:chgData name="Cody Kyser" userId="c50d27c0d5227ee9" providerId="LiveId" clId="{8A0211E5-984C-407A-B9DD-0A00021D3DF3}" dt="2023-12-13T02:09:08.618" v="2091" actId="207"/>
          <ac:spMkLst>
            <pc:docMk/>
            <pc:sldMk cId="1792970383" sldId="268"/>
            <ac:spMk id="6" creationId="{38BC1942-A6A0-A3BE-CA23-94498CB03B2D}"/>
          </ac:spMkLst>
        </pc:spChg>
        <pc:picChg chg="mod">
          <ac:chgData name="Cody Kyser" userId="c50d27c0d5227ee9" providerId="LiveId" clId="{8A0211E5-984C-407A-B9DD-0A00021D3DF3}" dt="2023-12-13T02:07:26.056" v="2062" actId="14100"/>
          <ac:picMkLst>
            <pc:docMk/>
            <pc:sldMk cId="1792970383" sldId="268"/>
            <ac:picMk id="4" creationId="{17BCD0BD-5E88-ED45-EC8B-33530ADB360E}"/>
          </ac:picMkLst>
        </pc:picChg>
      </pc:sldChg>
      <pc:sldChg chg="modSp mod">
        <pc:chgData name="Cody Kyser" userId="c50d27c0d5227ee9" providerId="LiveId" clId="{8A0211E5-984C-407A-B9DD-0A00021D3DF3}" dt="2023-12-13T02:51:56.847" v="2696" actId="207"/>
        <pc:sldMkLst>
          <pc:docMk/>
          <pc:sldMk cId="3889746658" sldId="269"/>
        </pc:sldMkLst>
        <pc:spChg chg="mod">
          <ac:chgData name="Cody Kyser" userId="c50d27c0d5227ee9" providerId="LiveId" clId="{8A0211E5-984C-407A-B9DD-0A00021D3DF3}" dt="2023-12-13T02:51:56.847" v="2696" actId="207"/>
          <ac:spMkLst>
            <pc:docMk/>
            <pc:sldMk cId="3889746658" sldId="269"/>
            <ac:spMk id="2" creationId="{E6D87A50-056B-3DEE-58B2-A777CCBB31EB}"/>
          </ac:spMkLst>
        </pc:spChg>
      </pc:sldChg>
      <pc:sldChg chg="modSp mod setBg">
        <pc:chgData name="Cody Kyser" userId="c50d27c0d5227ee9" providerId="LiveId" clId="{8A0211E5-984C-407A-B9DD-0A00021D3DF3}" dt="2023-12-13T02:51:50.834" v="2695" actId="207"/>
        <pc:sldMkLst>
          <pc:docMk/>
          <pc:sldMk cId="449111519" sldId="270"/>
        </pc:sldMkLst>
        <pc:spChg chg="mod">
          <ac:chgData name="Cody Kyser" userId="c50d27c0d5227ee9" providerId="LiveId" clId="{8A0211E5-984C-407A-B9DD-0A00021D3DF3}" dt="2023-12-13T02:51:50.834" v="2695" actId="207"/>
          <ac:spMkLst>
            <pc:docMk/>
            <pc:sldMk cId="449111519" sldId="270"/>
            <ac:spMk id="5" creationId="{92AF75F7-9A6B-45AA-6C92-83C7B5758233}"/>
          </ac:spMkLst>
        </pc:spChg>
        <pc:spChg chg="mod">
          <ac:chgData name="Cody Kyser" userId="c50d27c0d5227ee9" providerId="LiveId" clId="{8A0211E5-984C-407A-B9DD-0A00021D3DF3}" dt="2023-12-13T02:11:43.344" v="2141" actId="207"/>
          <ac:spMkLst>
            <pc:docMk/>
            <pc:sldMk cId="449111519" sldId="270"/>
            <ac:spMk id="6" creationId="{1B9860BA-6706-1963-C463-467891597B5C}"/>
          </ac:spMkLst>
        </pc:spChg>
        <pc:picChg chg="mod">
          <ac:chgData name="Cody Kyser" userId="c50d27c0d5227ee9" providerId="LiveId" clId="{8A0211E5-984C-407A-B9DD-0A00021D3DF3}" dt="2023-12-13T02:11:26.293" v="2138" actId="14100"/>
          <ac:picMkLst>
            <pc:docMk/>
            <pc:sldMk cId="449111519" sldId="270"/>
            <ac:picMk id="4" creationId="{5E0C7B33-8E4D-82DA-F4BD-AC34F0AC823A}"/>
          </ac:picMkLst>
        </pc:picChg>
      </pc:sldChg>
      <pc:sldChg chg="modSp mod setBg">
        <pc:chgData name="Cody Kyser" userId="c50d27c0d5227ee9" providerId="LiveId" clId="{8A0211E5-984C-407A-B9DD-0A00021D3DF3}" dt="2023-12-13T02:51:44.980" v="2694" actId="207"/>
        <pc:sldMkLst>
          <pc:docMk/>
          <pc:sldMk cId="29262063" sldId="271"/>
        </pc:sldMkLst>
        <pc:spChg chg="mod">
          <ac:chgData name="Cody Kyser" userId="c50d27c0d5227ee9" providerId="LiveId" clId="{8A0211E5-984C-407A-B9DD-0A00021D3DF3}" dt="2023-12-13T02:51:44.980" v="2694" actId="207"/>
          <ac:spMkLst>
            <pc:docMk/>
            <pc:sldMk cId="29262063" sldId="271"/>
            <ac:spMk id="5" creationId="{724FBB57-8B74-D6C8-C22D-EB7EC8876152}"/>
          </ac:spMkLst>
        </pc:spChg>
        <pc:spChg chg="mod">
          <ac:chgData name="Cody Kyser" userId="c50d27c0d5227ee9" providerId="LiveId" clId="{8A0211E5-984C-407A-B9DD-0A00021D3DF3}" dt="2023-12-13T02:15:09.383" v="2264" actId="1076"/>
          <ac:spMkLst>
            <pc:docMk/>
            <pc:sldMk cId="29262063" sldId="271"/>
            <ac:spMk id="6" creationId="{C6A9B47D-CD78-1CC6-A405-424DE2391C0C}"/>
          </ac:spMkLst>
        </pc:spChg>
        <pc:picChg chg="mod">
          <ac:chgData name="Cody Kyser" userId="c50d27c0d5227ee9" providerId="LiveId" clId="{8A0211E5-984C-407A-B9DD-0A00021D3DF3}" dt="2023-12-13T02:12:01.093" v="2145" actId="14100"/>
          <ac:picMkLst>
            <pc:docMk/>
            <pc:sldMk cId="29262063" sldId="271"/>
            <ac:picMk id="4" creationId="{9CBE3093-0008-66A1-6139-D4ADAF216D2E}"/>
          </ac:picMkLst>
        </pc:picChg>
      </pc:sldChg>
      <pc:sldChg chg="modSp mod setBg">
        <pc:chgData name="Cody Kyser" userId="c50d27c0d5227ee9" providerId="LiveId" clId="{8A0211E5-984C-407A-B9DD-0A00021D3DF3}" dt="2023-12-13T02:51:37.375" v="2693" actId="207"/>
        <pc:sldMkLst>
          <pc:docMk/>
          <pc:sldMk cId="31997521" sldId="272"/>
        </pc:sldMkLst>
        <pc:spChg chg="mod">
          <ac:chgData name="Cody Kyser" userId="c50d27c0d5227ee9" providerId="LiveId" clId="{8A0211E5-984C-407A-B9DD-0A00021D3DF3}" dt="2023-12-13T02:51:37.375" v="2693" actId="207"/>
          <ac:spMkLst>
            <pc:docMk/>
            <pc:sldMk cId="31997521" sldId="272"/>
            <ac:spMk id="5" creationId="{882498B5-0D34-2D07-4457-9C2E3B0001EA}"/>
          </ac:spMkLst>
        </pc:spChg>
        <pc:spChg chg="mod">
          <ac:chgData name="Cody Kyser" userId="c50d27c0d5227ee9" providerId="LiveId" clId="{8A0211E5-984C-407A-B9DD-0A00021D3DF3}" dt="2023-12-13T02:16:57.006" v="2284" actId="207"/>
          <ac:spMkLst>
            <pc:docMk/>
            <pc:sldMk cId="31997521" sldId="272"/>
            <ac:spMk id="6" creationId="{EE2FF015-A340-92CD-D1F0-84CCA2F9C0E1}"/>
          </ac:spMkLst>
        </pc:spChg>
        <pc:picChg chg="mod">
          <ac:chgData name="Cody Kyser" userId="c50d27c0d5227ee9" providerId="LiveId" clId="{8A0211E5-984C-407A-B9DD-0A00021D3DF3}" dt="2023-12-13T02:17:10.368" v="2287" actId="207"/>
          <ac:picMkLst>
            <pc:docMk/>
            <pc:sldMk cId="31997521" sldId="272"/>
            <ac:picMk id="4" creationId="{9675F028-64E7-F268-60F9-A5CB4E81B137}"/>
          </ac:picMkLst>
        </pc:picChg>
      </pc:sldChg>
      <pc:sldChg chg="modSp mod setBg">
        <pc:chgData name="Cody Kyser" userId="c50d27c0d5227ee9" providerId="LiveId" clId="{8A0211E5-984C-407A-B9DD-0A00021D3DF3}" dt="2023-12-13T02:51:31.213" v="2692" actId="207"/>
        <pc:sldMkLst>
          <pc:docMk/>
          <pc:sldMk cId="3900199710" sldId="273"/>
        </pc:sldMkLst>
        <pc:spChg chg="mod">
          <ac:chgData name="Cody Kyser" userId="c50d27c0d5227ee9" providerId="LiveId" clId="{8A0211E5-984C-407A-B9DD-0A00021D3DF3}" dt="2023-12-13T02:51:31.213" v="2692" actId="207"/>
          <ac:spMkLst>
            <pc:docMk/>
            <pc:sldMk cId="3900199710" sldId="273"/>
            <ac:spMk id="5" creationId="{34822D91-7F8C-A861-C042-BE10810B2730}"/>
          </ac:spMkLst>
        </pc:spChg>
        <pc:spChg chg="mod">
          <ac:chgData name="Cody Kyser" userId="c50d27c0d5227ee9" providerId="LiveId" clId="{8A0211E5-984C-407A-B9DD-0A00021D3DF3}" dt="2023-12-13T02:20:23.707" v="2314" actId="207"/>
          <ac:spMkLst>
            <pc:docMk/>
            <pc:sldMk cId="3900199710" sldId="273"/>
            <ac:spMk id="6" creationId="{B85F08A7-F2EA-C4D6-C6A1-7645CAD15B21}"/>
          </ac:spMkLst>
        </pc:spChg>
        <pc:picChg chg="mod">
          <ac:chgData name="Cody Kyser" userId="c50d27c0d5227ee9" providerId="LiveId" clId="{8A0211E5-984C-407A-B9DD-0A00021D3DF3}" dt="2023-12-13T02:17:49.416" v="2290" actId="14100"/>
          <ac:picMkLst>
            <pc:docMk/>
            <pc:sldMk cId="3900199710" sldId="273"/>
            <ac:picMk id="4" creationId="{B7E6C5E7-480C-010F-4CA7-4C8A1ABF71B9}"/>
          </ac:picMkLst>
        </pc:picChg>
      </pc:sldChg>
      <pc:sldChg chg="modSp mod">
        <pc:chgData name="Cody Kyser" userId="c50d27c0d5227ee9" providerId="LiveId" clId="{8A0211E5-984C-407A-B9DD-0A00021D3DF3}" dt="2023-12-13T02:51:17.128" v="2691" actId="207"/>
        <pc:sldMkLst>
          <pc:docMk/>
          <pc:sldMk cId="1619596253" sldId="274"/>
        </pc:sldMkLst>
        <pc:spChg chg="mod">
          <ac:chgData name="Cody Kyser" userId="c50d27c0d5227ee9" providerId="LiveId" clId="{8A0211E5-984C-407A-B9DD-0A00021D3DF3}" dt="2023-12-13T02:51:17.128" v="2691" actId="207"/>
          <ac:spMkLst>
            <pc:docMk/>
            <pc:sldMk cId="1619596253" sldId="274"/>
            <ac:spMk id="2" creationId="{C577575F-360B-0786-9E0A-94FB18FE0B2F}"/>
          </ac:spMkLst>
        </pc:spChg>
        <pc:picChg chg="mod">
          <ac:chgData name="Cody Kyser" userId="c50d27c0d5227ee9" providerId="LiveId" clId="{8A0211E5-984C-407A-B9DD-0A00021D3DF3}" dt="2023-12-13T02:20:37.929" v="2317" actId="1076"/>
          <ac:picMkLst>
            <pc:docMk/>
            <pc:sldMk cId="1619596253" sldId="274"/>
            <ac:picMk id="12" creationId="{3B35E07A-08F0-1A7C-D58D-93E114A4AD5C}"/>
          </ac:picMkLst>
        </pc:picChg>
      </pc:sldChg>
      <pc:sldChg chg="addSp delSp modSp new mod setBg">
        <pc:chgData name="Cody Kyser" userId="c50d27c0d5227ee9" providerId="LiveId" clId="{8A0211E5-984C-407A-B9DD-0A00021D3DF3}" dt="2023-12-13T02:49:38.558" v="2673" actId="207"/>
        <pc:sldMkLst>
          <pc:docMk/>
          <pc:sldMk cId="1015078606" sldId="275"/>
        </pc:sldMkLst>
        <pc:spChg chg="del">
          <ac:chgData name="Cody Kyser" userId="c50d27c0d5227ee9" providerId="LiveId" clId="{8A0211E5-984C-407A-B9DD-0A00021D3DF3}" dt="2023-12-13T00:45:12.268" v="1" actId="478"/>
          <ac:spMkLst>
            <pc:docMk/>
            <pc:sldMk cId="1015078606" sldId="275"/>
            <ac:spMk id="2" creationId="{5E32464B-6274-2044-DFDD-0D46C5923664}"/>
          </ac:spMkLst>
        </pc:spChg>
        <pc:spChg chg="del">
          <ac:chgData name="Cody Kyser" userId="c50d27c0d5227ee9" providerId="LiveId" clId="{8A0211E5-984C-407A-B9DD-0A00021D3DF3}" dt="2023-12-13T00:45:14.091" v="2" actId="478"/>
          <ac:spMkLst>
            <pc:docMk/>
            <pc:sldMk cId="1015078606" sldId="275"/>
            <ac:spMk id="3" creationId="{6C513F8C-915E-5CB9-6212-EDB8AC358245}"/>
          </ac:spMkLst>
        </pc:spChg>
        <pc:spChg chg="add mod">
          <ac:chgData name="Cody Kyser" userId="c50d27c0d5227ee9" providerId="LiveId" clId="{8A0211E5-984C-407A-B9DD-0A00021D3DF3}" dt="2023-12-13T02:49:38.558" v="2673" actId="207"/>
          <ac:spMkLst>
            <pc:docMk/>
            <pc:sldMk cId="1015078606" sldId="275"/>
            <ac:spMk id="5" creationId="{1F7CB4CD-AEB5-B25D-A7B4-8AB62E75BEEB}"/>
          </ac:spMkLst>
        </pc:spChg>
        <pc:spChg chg="add mod">
          <ac:chgData name="Cody Kyser" userId="c50d27c0d5227ee9" providerId="LiveId" clId="{8A0211E5-984C-407A-B9DD-0A00021D3DF3}" dt="2023-12-13T02:24:45.051" v="2437" actId="207"/>
          <ac:spMkLst>
            <pc:docMk/>
            <pc:sldMk cId="1015078606" sldId="275"/>
            <ac:spMk id="6" creationId="{6E8AB366-782D-8001-A8CD-07A5A0E33677}"/>
          </ac:spMkLst>
        </pc:spChg>
        <pc:picChg chg="add mod">
          <ac:chgData name="Cody Kyser" userId="c50d27c0d5227ee9" providerId="LiveId" clId="{8A0211E5-984C-407A-B9DD-0A00021D3DF3}" dt="2023-12-13T02:24:00.643" v="2429" actId="14100"/>
          <ac:picMkLst>
            <pc:docMk/>
            <pc:sldMk cId="1015078606" sldId="275"/>
            <ac:picMk id="4" creationId="{491856C2-BF6B-CBD2-9C7C-70D600FA19FD}"/>
          </ac:picMkLst>
        </pc:picChg>
      </pc:sldChg>
      <pc:sldChg chg="addSp delSp modSp new mod setBg">
        <pc:chgData name="Cody Kyser" userId="c50d27c0d5227ee9" providerId="LiveId" clId="{8A0211E5-984C-407A-B9DD-0A00021D3DF3}" dt="2023-12-13T02:49:44.985" v="2674" actId="207"/>
        <pc:sldMkLst>
          <pc:docMk/>
          <pc:sldMk cId="1603154891" sldId="276"/>
        </pc:sldMkLst>
        <pc:spChg chg="del">
          <ac:chgData name="Cody Kyser" userId="c50d27c0d5227ee9" providerId="LiveId" clId="{8A0211E5-984C-407A-B9DD-0A00021D3DF3}" dt="2023-12-13T00:45:51.995" v="9" actId="478"/>
          <ac:spMkLst>
            <pc:docMk/>
            <pc:sldMk cId="1603154891" sldId="276"/>
            <ac:spMk id="2" creationId="{10F783DD-D3D1-3B2F-0001-FC412F0F5876}"/>
          </ac:spMkLst>
        </pc:spChg>
        <pc:spChg chg="del">
          <ac:chgData name="Cody Kyser" userId="c50d27c0d5227ee9" providerId="LiveId" clId="{8A0211E5-984C-407A-B9DD-0A00021D3DF3}" dt="2023-12-13T00:45:51.407" v="8" actId="478"/>
          <ac:spMkLst>
            <pc:docMk/>
            <pc:sldMk cId="1603154891" sldId="276"/>
            <ac:spMk id="3" creationId="{451F3DA8-C4A5-A6E2-B2D3-6A5C1089FCD1}"/>
          </ac:spMkLst>
        </pc:spChg>
        <pc:spChg chg="add mod">
          <ac:chgData name="Cody Kyser" userId="c50d27c0d5227ee9" providerId="LiveId" clId="{8A0211E5-984C-407A-B9DD-0A00021D3DF3}" dt="2023-12-13T02:49:44.985" v="2674" actId="207"/>
          <ac:spMkLst>
            <pc:docMk/>
            <pc:sldMk cId="1603154891" sldId="276"/>
            <ac:spMk id="4" creationId="{05629944-77E4-61B4-BF8B-CF62FECF22CE}"/>
          </ac:spMkLst>
        </pc:spChg>
        <pc:spChg chg="add mod">
          <ac:chgData name="Cody Kyser" userId="c50d27c0d5227ee9" providerId="LiveId" clId="{8A0211E5-984C-407A-B9DD-0A00021D3DF3}" dt="2023-12-13T02:26:52.628" v="2454" actId="207"/>
          <ac:spMkLst>
            <pc:docMk/>
            <pc:sldMk cId="1603154891" sldId="276"/>
            <ac:spMk id="5" creationId="{613EEA3E-77D6-5B9F-BDCA-E0ED1AB1D734}"/>
          </ac:spMkLst>
        </pc:spChg>
      </pc:sldChg>
      <pc:sldChg chg="addSp delSp modSp new mod setBg">
        <pc:chgData name="Cody Kyser" userId="c50d27c0d5227ee9" providerId="LiveId" clId="{8A0211E5-984C-407A-B9DD-0A00021D3DF3}" dt="2023-12-13T02:49:51.322" v="2675" actId="207"/>
        <pc:sldMkLst>
          <pc:docMk/>
          <pc:sldMk cId="1808553626" sldId="277"/>
        </pc:sldMkLst>
        <pc:spChg chg="del">
          <ac:chgData name="Cody Kyser" userId="c50d27c0d5227ee9" providerId="LiveId" clId="{8A0211E5-984C-407A-B9DD-0A00021D3DF3}" dt="2023-12-13T00:46:36.914" v="14" actId="478"/>
          <ac:spMkLst>
            <pc:docMk/>
            <pc:sldMk cId="1808553626" sldId="277"/>
            <ac:spMk id="2" creationId="{89C7BB0C-1CAA-1F92-E847-02A44A85C990}"/>
          </ac:spMkLst>
        </pc:spChg>
        <pc:spChg chg="del">
          <ac:chgData name="Cody Kyser" userId="c50d27c0d5227ee9" providerId="LiveId" clId="{8A0211E5-984C-407A-B9DD-0A00021D3DF3}" dt="2023-12-13T00:46:36.118" v="13" actId="478"/>
          <ac:spMkLst>
            <pc:docMk/>
            <pc:sldMk cId="1808553626" sldId="277"/>
            <ac:spMk id="3" creationId="{07066955-1ED4-1D0B-1976-41EBAA307DAC}"/>
          </ac:spMkLst>
        </pc:spChg>
        <pc:spChg chg="add mod">
          <ac:chgData name="Cody Kyser" userId="c50d27c0d5227ee9" providerId="LiveId" clId="{8A0211E5-984C-407A-B9DD-0A00021D3DF3}" dt="2023-12-13T02:49:51.322" v="2675" actId="207"/>
          <ac:spMkLst>
            <pc:docMk/>
            <pc:sldMk cId="1808553626" sldId="277"/>
            <ac:spMk id="5" creationId="{E55139C7-5B1E-2BD2-0B40-7649A92BB73E}"/>
          </ac:spMkLst>
        </pc:spChg>
        <pc:spChg chg="add mod">
          <ac:chgData name="Cody Kyser" userId="c50d27c0d5227ee9" providerId="LiveId" clId="{8A0211E5-984C-407A-B9DD-0A00021D3DF3}" dt="2023-12-13T02:30:17.533" v="2494" actId="207"/>
          <ac:spMkLst>
            <pc:docMk/>
            <pc:sldMk cId="1808553626" sldId="277"/>
            <ac:spMk id="6" creationId="{F7BFE278-BBF5-4B3D-DA94-281BC819B777}"/>
          </ac:spMkLst>
        </pc:spChg>
        <pc:picChg chg="add mod">
          <ac:chgData name="Cody Kyser" userId="c50d27c0d5227ee9" providerId="LiveId" clId="{8A0211E5-984C-407A-B9DD-0A00021D3DF3}" dt="2023-12-13T02:27:29.282" v="2456" actId="14100"/>
          <ac:picMkLst>
            <pc:docMk/>
            <pc:sldMk cId="1808553626" sldId="277"/>
            <ac:picMk id="4" creationId="{4A29E455-E0BC-623F-5968-F0ECBE1F8F56}"/>
          </ac:picMkLst>
        </pc:picChg>
      </pc:sldChg>
      <pc:sldChg chg="addSp delSp modSp new mod setBg">
        <pc:chgData name="Cody Kyser" userId="c50d27c0d5227ee9" providerId="LiveId" clId="{8A0211E5-984C-407A-B9DD-0A00021D3DF3}" dt="2023-12-13T02:50:59.006" v="2689" actId="207"/>
        <pc:sldMkLst>
          <pc:docMk/>
          <pc:sldMk cId="1720360955" sldId="278"/>
        </pc:sldMkLst>
        <pc:spChg chg="del">
          <ac:chgData name="Cody Kyser" userId="c50d27c0d5227ee9" providerId="LiveId" clId="{8A0211E5-984C-407A-B9DD-0A00021D3DF3}" dt="2023-12-13T00:47:28.818" v="20" actId="478"/>
          <ac:spMkLst>
            <pc:docMk/>
            <pc:sldMk cId="1720360955" sldId="278"/>
            <ac:spMk id="2" creationId="{44A4FA76-0FBE-5863-0448-180921FF7796}"/>
          </ac:spMkLst>
        </pc:spChg>
        <pc:spChg chg="del">
          <ac:chgData name="Cody Kyser" userId="c50d27c0d5227ee9" providerId="LiveId" clId="{8A0211E5-984C-407A-B9DD-0A00021D3DF3}" dt="2023-12-13T00:47:29.362" v="21" actId="478"/>
          <ac:spMkLst>
            <pc:docMk/>
            <pc:sldMk cId="1720360955" sldId="278"/>
            <ac:spMk id="3" creationId="{0F2CFC8B-2E06-9002-D8AB-6078F3C25D8E}"/>
          </ac:spMkLst>
        </pc:spChg>
        <pc:spChg chg="add mod">
          <ac:chgData name="Cody Kyser" userId="c50d27c0d5227ee9" providerId="LiveId" clId="{8A0211E5-984C-407A-B9DD-0A00021D3DF3}" dt="2023-12-13T02:50:59.006" v="2689" actId="207"/>
          <ac:spMkLst>
            <pc:docMk/>
            <pc:sldMk cId="1720360955" sldId="278"/>
            <ac:spMk id="5" creationId="{16BD7744-B072-576F-FECB-CBF5C2C8C2D7}"/>
          </ac:spMkLst>
        </pc:spChg>
        <pc:spChg chg="add mod">
          <ac:chgData name="Cody Kyser" userId="c50d27c0d5227ee9" providerId="LiveId" clId="{8A0211E5-984C-407A-B9DD-0A00021D3DF3}" dt="2023-12-13T02:35:39.806" v="2537" actId="207"/>
          <ac:spMkLst>
            <pc:docMk/>
            <pc:sldMk cId="1720360955" sldId="278"/>
            <ac:spMk id="6" creationId="{B106F4AE-D579-315F-3BD1-445843EC19AE}"/>
          </ac:spMkLst>
        </pc:spChg>
        <pc:picChg chg="add mod">
          <ac:chgData name="Cody Kyser" userId="c50d27c0d5227ee9" providerId="LiveId" clId="{8A0211E5-984C-407A-B9DD-0A00021D3DF3}" dt="2023-12-13T02:33:50.673" v="2503" actId="14100"/>
          <ac:picMkLst>
            <pc:docMk/>
            <pc:sldMk cId="1720360955" sldId="278"/>
            <ac:picMk id="4" creationId="{27B8B461-6DE6-D816-4808-443183EAD051}"/>
          </ac:picMkLst>
        </pc:picChg>
      </pc:sldChg>
      <pc:sldChg chg="addSp delSp modSp new mod setBg addAnim delAnim setClrOvrMap">
        <pc:chgData name="Cody Kyser" userId="c50d27c0d5227ee9" providerId="LiveId" clId="{8A0211E5-984C-407A-B9DD-0A00021D3DF3}" dt="2023-12-13T02:50:53.641" v="2688" actId="1036"/>
        <pc:sldMkLst>
          <pc:docMk/>
          <pc:sldMk cId="997873568" sldId="279"/>
        </pc:sldMkLst>
        <pc:spChg chg="mod">
          <ac:chgData name="Cody Kyser" userId="c50d27c0d5227ee9" providerId="LiveId" clId="{8A0211E5-984C-407A-B9DD-0A00021D3DF3}" dt="2023-12-13T02:50:50.305" v="2684" actId="207"/>
          <ac:spMkLst>
            <pc:docMk/>
            <pc:sldMk cId="997873568" sldId="279"/>
            <ac:spMk id="2" creationId="{F071E105-ECB3-857D-F9A8-AE85D2114EC3}"/>
          </ac:spMkLst>
        </pc:spChg>
        <pc:spChg chg="del">
          <ac:chgData name="Cody Kyser" userId="c50d27c0d5227ee9" providerId="LiveId" clId="{8A0211E5-984C-407A-B9DD-0A00021D3DF3}" dt="2023-12-13T00:48:59.138" v="29" actId="478"/>
          <ac:spMkLst>
            <pc:docMk/>
            <pc:sldMk cId="997873568" sldId="279"/>
            <ac:spMk id="3" creationId="{7922BEA0-7F9E-5B3D-4ACD-10A9B1083666}"/>
          </ac:spMkLst>
        </pc:spChg>
        <pc:spChg chg="add">
          <ac:chgData name="Cody Kyser" userId="c50d27c0d5227ee9" providerId="LiveId" clId="{8A0211E5-984C-407A-B9DD-0A00021D3DF3}" dt="2023-12-13T00:52:20.300" v="122" actId="26606"/>
          <ac:spMkLst>
            <pc:docMk/>
            <pc:sldMk cId="997873568" sldId="279"/>
            <ac:spMk id="5" creationId="{71B2258F-86CA-4D4D-8270-BC05FCDEBFB3}"/>
          </ac:spMkLst>
        </pc:spChg>
        <pc:spChg chg="add del">
          <ac:chgData name="Cody Kyser" userId="c50d27c0d5227ee9" providerId="LiveId" clId="{8A0211E5-984C-407A-B9DD-0A00021D3DF3}" dt="2023-12-13T00:52:08.768" v="96" actId="26606"/>
          <ac:spMkLst>
            <pc:docMk/>
            <pc:sldMk cId="997873568" sldId="279"/>
            <ac:spMk id="8" creationId="{C1DD1A8A-57D5-4A81-AD04-532B043C5611}"/>
          </ac:spMkLst>
        </pc:spChg>
        <pc:spChg chg="add del">
          <ac:chgData name="Cody Kyser" userId="c50d27c0d5227ee9" providerId="LiveId" clId="{8A0211E5-984C-407A-B9DD-0A00021D3DF3}" dt="2023-12-13T00:52:08.768" v="96" actId="26606"/>
          <ac:spMkLst>
            <pc:docMk/>
            <pc:sldMk cId="997873568" sldId="279"/>
            <ac:spMk id="10" creationId="{007891EC-4501-44ED-A8C8-B11B6DB767AB}"/>
          </ac:spMkLst>
        </pc:spChg>
        <pc:picChg chg="add del">
          <ac:chgData name="Cody Kyser" userId="c50d27c0d5227ee9" providerId="LiveId" clId="{8A0211E5-984C-407A-B9DD-0A00021D3DF3}" dt="2023-12-13T00:52:08.768" v="96" actId="26606"/>
          <ac:picMkLst>
            <pc:docMk/>
            <pc:sldMk cId="997873568" sldId="279"/>
            <ac:picMk id="4" creationId="{5D513A01-8B70-BED2-42FB-53A0CB532AA2}"/>
          </ac:picMkLst>
        </pc:picChg>
        <pc:picChg chg="add mod">
          <ac:chgData name="Cody Kyser" userId="c50d27c0d5227ee9" providerId="LiveId" clId="{8A0211E5-984C-407A-B9DD-0A00021D3DF3}" dt="2023-12-13T02:50:53.641" v="2688" actId="1036"/>
          <ac:picMkLst>
            <pc:docMk/>
            <pc:sldMk cId="997873568" sldId="279"/>
            <ac:picMk id="6" creationId="{EBB3FDCE-9F79-A0C2-3887-A7908D515EE6}"/>
          </ac:picMkLst>
        </pc:picChg>
      </pc:sldChg>
      <pc:sldChg chg="addSp delSp modSp new mod setBg">
        <pc:chgData name="Cody Kyser" userId="c50d27c0d5227ee9" providerId="LiveId" clId="{8A0211E5-984C-407A-B9DD-0A00021D3DF3}" dt="2023-12-13T02:50:01.352" v="2677" actId="207"/>
        <pc:sldMkLst>
          <pc:docMk/>
          <pc:sldMk cId="929011562" sldId="280"/>
        </pc:sldMkLst>
        <pc:spChg chg="del">
          <ac:chgData name="Cody Kyser" userId="c50d27c0d5227ee9" providerId="LiveId" clId="{8A0211E5-984C-407A-B9DD-0A00021D3DF3}" dt="2023-12-13T00:52:53.098" v="135" actId="478"/>
          <ac:spMkLst>
            <pc:docMk/>
            <pc:sldMk cId="929011562" sldId="280"/>
            <ac:spMk id="2" creationId="{82BF85CB-04A3-34AF-D679-A0C52FCA897D}"/>
          </ac:spMkLst>
        </pc:spChg>
        <pc:spChg chg="del">
          <ac:chgData name="Cody Kyser" userId="c50d27c0d5227ee9" providerId="LiveId" clId="{8A0211E5-984C-407A-B9DD-0A00021D3DF3}" dt="2023-12-13T00:52:52.573" v="134" actId="478"/>
          <ac:spMkLst>
            <pc:docMk/>
            <pc:sldMk cId="929011562" sldId="280"/>
            <ac:spMk id="3" creationId="{B88C8029-5524-9741-C56F-B38638369F7E}"/>
          </ac:spMkLst>
        </pc:spChg>
        <pc:spChg chg="add mod">
          <ac:chgData name="Cody Kyser" userId="c50d27c0d5227ee9" providerId="LiveId" clId="{8A0211E5-984C-407A-B9DD-0A00021D3DF3}" dt="2023-12-13T02:50:01.352" v="2677" actId="207"/>
          <ac:spMkLst>
            <pc:docMk/>
            <pc:sldMk cId="929011562" sldId="280"/>
            <ac:spMk id="5" creationId="{87767F9F-8660-D1BD-922D-6A1C883FB6AD}"/>
          </ac:spMkLst>
        </pc:spChg>
        <pc:spChg chg="add mod">
          <ac:chgData name="Cody Kyser" userId="c50d27c0d5227ee9" providerId="LiveId" clId="{8A0211E5-984C-407A-B9DD-0A00021D3DF3}" dt="2023-12-13T02:38:05.568" v="2564" actId="207"/>
          <ac:spMkLst>
            <pc:docMk/>
            <pc:sldMk cId="929011562" sldId="280"/>
            <ac:spMk id="6" creationId="{82E00FD9-06CC-2D2A-ACB1-453930629223}"/>
          </ac:spMkLst>
        </pc:spChg>
        <pc:picChg chg="add mod">
          <ac:chgData name="Cody Kyser" userId="c50d27c0d5227ee9" providerId="LiveId" clId="{8A0211E5-984C-407A-B9DD-0A00021D3DF3}" dt="2023-12-13T02:37:59.753" v="2563" actId="14100"/>
          <ac:picMkLst>
            <pc:docMk/>
            <pc:sldMk cId="929011562" sldId="280"/>
            <ac:picMk id="4" creationId="{67115E91-D9C4-C952-93B3-89DFEDFFB6D4}"/>
          </ac:picMkLst>
        </pc:picChg>
      </pc:sldChg>
      <pc:sldChg chg="addSp delSp modSp new mod setBg">
        <pc:chgData name="Cody Kyser" userId="c50d27c0d5227ee9" providerId="LiveId" clId="{8A0211E5-984C-407A-B9DD-0A00021D3DF3}" dt="2023-12-13T02:50:09.525" v="2678" actId="207"/>
        <pc:sldMkLst>
          <pc:docMk/>
          <pc:sldMk cId="594512736" sldId="281"/>
        </pc:sldMkLst>
        <pc:spChg chg="del">
          <ac:chgData name="Cody Kyser" userId="c50d27c0d5227ee9" providerId="LiveId" clId="{8A0211E5-984C-407A-B9DD-0A00021D3DF3}" dt="2023-12-13T00:53:44.231" v="142" actId="478"/>
          <ac:spMkLst>
            <pc:docMk/>
            <pc:sldMk cId="594512736" sldId="281"/>
            <ac:spMk id="2" creationId="{A7796632-56DE-6367-AEFA-30B120AF15C9}"/>
          </ac:spMkLst>
        </pc:spChg>
        <pc:spChg chg="del">
          <ac:chgData name="Cody Kyser" userId="c50d27c0d5227ee9" providerId="LiveId" clId="{8A0211E5-984C-407A-B9DD-0A00021D3DF3}" dt="2023-12-13T00:53:43.700" v="141" actId="478"/>
          <ac:spMkLst>
            <pc:docMk/>
            <pc:sldMk cId="594512736" sldId="281"/>
            <ac:spMk id="3" creationId="{691AE48A-EB79-0656-D6BB-91D34B2AF3CA}"/>
          </ac:spMkLst>
        </pc:spChg>
        <pc:spChg chg="add mod">
          <ac:chgData name="Cody Kyser" userId="c50d27c0d5227ee9" providerId="LiveId" clId="{8A0211E5-984C-407A-B9DD-0A00021D3DF3}" dt="2023-12-13T02:50:09.525" v="2678" actId="207"/>
          <ac:spMkLst>
            <pc:docMk/>
            <pc:sldMk cId="594512736" sldId="281"/>
            <ac:spMk id="5" creationId="{1759A38A-C8F9-7519-35F5-F172C96C40EA}"/>
          </ac:spMkLst>
        </pc:spChg>
        <pc:spChg chg="add mod">
          <ac:chgData name="Cody Kyser" userId="c50d27c0d5227ee9" providerId="LiveId" clId="{8A0211E5-984C-407A-B9DD-0A00021D3DF3}" dt="2023-12-13T02:39:34.864" v="2582" actId="207"/>
          <ac:spMkLst>
            <pc:docMk/>
            <pc:sldMk cId="594512736" sldId="281"/>
            <ac:spMk id="6" creationId="{259BD225-AB58-CA74-47AC-9552D7A36136}"/>
          </ac:spMkLst>
        </pc:spChg>
        <pc:picChg chg="add mod">
          <ac:chgData name="Cody Kyser" userId="c50d27c0d5227ee9" providerId="LiveId" clId="{8A0211E5-984C-407A-B9DD-0A00021D3DF3}" dt="2023-12-13T02:40:00.799" v="2586" actId="14100"/>
          <ac:picMkLst>
            <pc:docMk/>
            <pc:sldMk cId="594512736" sldId="281"/>
            <ac:picMk id="4" creationId="{DBE1DA45-4942-D33F-952D-75A5A7DB51D6}"/>
          </ac:picMkLst>
        </pc:picChg>
      </pc:sldChg>
      <pc:sldChg chg="new del">
        <pc:chgData name="Cody Kyser" userId="c50d27c0d5227ee9" providerId="LiveId" clId="{8A0211E5-984C-407A-B9DD-0A00021D3DF3}" dt="2023-12-13T00:54:44.402" v="148" actId="47"/>
        <pc:sldMkLst>
          <pc:docMk/>
          <pc:sldMk cId="62803720" sldId="282"/>
        </pc:sldMkLst>
      </pc:sldChg>
      <pc:sldChg chg="addSp delSp modSp new mod setBg">
        <pc:chgData name="Cody Kyser" userId="c50d27c0d5227ee9" providerId="LiveId" clId="{8A0211E5-984C-407A-B9DD-0A00021D3DF3}" dt="2023-12-13T02:50:15.116" v="2679" actId="207"/>
        <pc:sldMkLst>
          <pc:docMk/>
          <pc:sldMk cId="1961853624" sldId="282"/>
        </pc:sldMkLst>
        <pc:spChg chg="del">
          <ac:chgData name="Cody Kyser" userId="c50d27c0d5227ee9" providerId="LiveId" clId="{8A0211E5-984C-407A-B9DD-0A00021D3DF3}" dt="2023-12-13T00:55:08.626" v="152" actId="478"/>
          <ac:spMkLst>
            <pc:docMk/>
            <pc:sldMk cId="1961853624" sldId="282"/>
            <ac:spMk id="2" creationId="{E2ADF839-7846-43C9-BA98-6D568AE5EBF8}"/>
          </ac:spMkLst>
        </pc:spChg>
        <pc:spChg chg="del">
          <ac:chgData name="Cody Kyser" userId="c50d27c0d5227ee9" providerId="LiveId" clId="{8A0211E5-984C-407A-B9DD-0A00021D3DF3}" dt="2023-12-13T00:55:09.422" v="153" actId="478"/>
          <ac:spMkLst>
            <pc:docMk/>
            <pc:sldMk cId="1961853624" sldId="282"/>
            <ac:spMk id="3" creationId="{1D0A18B9-D35D-4B27-84FF-E85DD01B6098}"/>
          </ac:spMkLst>
        </pc:spChg>
        <pc:spChg chg="add mod">
          <ac:chgData name="Cody Kyser" userId="c50d27c0d5227ee9" providerId="LiveId" clId="{8A0211E5-984C-407A-B9DD-0A00021D3DF3}" dt="2023-12-13T02:50:15.116" v="2679" actId="207"/>
          <ac:spMkLst>
            <pc:docMk/>
            <pc:sldMk cId="1961853624" sldId="282"/>
            <ac:spMk id="5" creationId="{63AC6300-6434-54EC-8EDF-F526B70420EE}"/>
          </ac:spMkLst>
        </pc:spChg>
        <pc:spChg chg="add mod">
          <ac:chgData name="Cody Kyser" userId="c50d27c0d5227ee9" providerId="LiveId" clId="{8A0211E5-984C-407A-B9DD-0A00021D3DF3}" dt="2023-12-13T02:41:37.880" v="2605" actId="207"/>
          <ac:spMkLst>
            <pc:docMk/>
            <pc:sldMk cId="1961853624" sldId="282"/>
            <ac:spMk id="6" creationId="{5AEF9CBD-CEF3-7727-5C6F-5D70EB9D119C}"/>
          </ac:spMkLst>
        </pc:spChg>
        <pc:picChg chg="add mod">
          <ac:chgData name="Cody Kyser" userId="c50d27c0d5227ee9" providerId="LiveId" clId="{8A0211E5-984C-407A-B9DD-0A00021D3DF3}" dt="2023-12-13T02:41:27.685" v="2604" actId="14100"/>
          <ac:picMkLst>
            <pc:docMk/>
            <pc:sldMk cId="1961853624" sldId="282"/>
            <ac:picMk id="4" creationId="{161A5797-CD4D-83BF-9989-240CA07085A3}"/>
          </ac:picMkLst>
        </pc:picChg>
      </pc:sldChg>
      <pc:sldChg chg="new del">
        <pc:chgData name="Cody Kyser" userId="c50d27c0d5227ee9" providerId="LiveId" clId="{8A0211E5-984C-407A-B9DD-0A00021D3DF3}" dt="2023-12-13T00:54:53.120" v="150" actId="47"/>
        <pc:sldMkLst>
          <pc:docMk/>
          <pc:sldMk cId="2937925389" sldId="282"/>
        </pc:sldMkLst>
      </pc:sldChg>
      <pc:sldChg chg="addSp delSp modSp new mod setBg">
        <pc:chgData name="Cody Kyser" userId="c50d27c0d5227ee9" providerId="LiveId" clId="{8A0211E5-984C-407A-B9DD-0A00021D3DF3}" dt="2023-12-13T02:50:18.981" v="2680" actId="207"/>
        <pc:sldMkLst>
          <pc:docMk/>
          <pc:sldMk cId="2973712672" sldId="283"/>
        </pc:sldMkLst>
        <pc:spChg chg="del">
          <ac:chgData name="Cody Kyser" userId="c50d27c0d5227ee9" providerId="LiveId" clId="{8A0211E5-984C-407A-B9DD-0A00021D3DF3}" dt="2023-12-13T00:55:47.925" v="160" actId="478"/>
          <ac:spMkLst>
            <pc:docMk/>
            <pc:sldMk cId="2973712672" sldId="283"/>
            <ac:spMk id="2" creationId="{7A7449CE-86D0-3541-8531-96D6D0469056}"/>
          </ac:spMkLst>
        </pc:spChg>
        <pc:spChg chg="del">
          <ac:chgData name="Cody Kyser" userId="c50d27c0d5227ee9" providerId="LiveId" clId="{8A0211E5-984C-407A-B9DD-0A00021D3DF3}" dt="2023-12-13T00:55:47.130" v="159" actId="478"/>
          <ac:spMkLst>
            <pc:docMk/>
            <pc:sldMk cId="2973712672" sldId="283"/>
            <ac:spMk id="3" creationId="{A7BA5251-9472-588E-DEC9-FCF0916D53C5}"/>
          </ac:spMkLst>
        </pc:spChg>
        <pc:spChg chg="add mod">
          <ac:chgData name="Cody Kyser" userId="c50d27c0d5227ee9" providerId="LiveId" clId="{8A0211E5-984C-407A-B9DD-0A00021D3DF3}" dt="2023-12-13T02:50:18.981" v="2680" actId="207"/>
          <ac:spMkLst>
            <pc:docMk/>
            <pc:sldMk cId="2973712672" sldId="283"/>
            <ac:spMk id="5" creationId="{97CACFE1-0E4D-DAD6-740F-E7372637E8F7}"/>
          </ac:spMkLst>
        </pc:spChg>
        <pc:spChg chg="add mod">
          <ac:chgData name="Cody Kyser" userId="c50d27c0d5227ee9" providerId="LiveId" clId="{8A0211E5-984C-407A-B9DD-0A00021D3DF3}" dt="2023-12-13T02:42:50.951" v="2622" actId="207"/>
          <ac:spMkLst>
            <pc:docMk/>
            <pc:sldMk cId="2973712672" sldId="283"/>
            <ac:spMk id="6" creationId="{950C838E-8D45-0AD4-2F32-055987505C18}"/>
          </ac:spMkLst>
        </pc:spChg>
        <pc:picChg chg="add mod">
          <ac:chgData name="Cody Kyser" userId="c50d27c0d5227ee9" providerId="LiveId" clId="{8A0211E5-984C-407A-B9DD-0A00021D3DF3}" dt="2023-12-13T02:42:47.206" v="2621" actId="14100"/>
          <ac:picMkLst>
            <pc:docMk/>
            <pc:sldMk cId="2973712672" sldId="283"/>
            <ac:picMk id="4" creationId="{1699D2AB-63ED-C3E2-CD61-5AD7FC4EB47C}"/>
          </ac:picMkLst>
        </pc:picChg>
      </pc:sldChg>
      <pc:sldChg chg="modSp new mod setBg">
        <pc:chgData name="Cody Kyser" userId="c50d27c0d5227ee9" providerId="LiveId" clId="{8A0211E5-984C-407A-B9DD-0A00021D3DF3}" dt="2023-12-13T02:50:24.661" v="2681" actId="207"/>
        <pc:sldMkLst>
          <pc:docMk/>
          <pc:sldMk cId="2273479267" sldId="284"/>
        </pc:sldMkLst>
        <pc:spChg chg="mod">
          <ac:chgData name="Cody Kyser" userId="c50d27c0d5227ee9" providerId="LiveId" clId="{8A0211E5-984C-407A-B9DD-0A00021D3DF3}" dt="2023-12-13T02:50:24.661" v="2681" actId="207"/>
          <ac:spMkLst>
            <pc:docMk/>
            <pc:sldMk cId="2273479267" sldId="284"/>
            <ac:spMk id="2" creationId="{5DB963B1-BA41-578A-9C97-24E795CA0E2A}"/>
          </ac:spMkLst>
        </pc:spChg>
        <pc:spChg chg="mod">
          <ac:chgData name="Cody Kyser" userId="c50d27c0d5227ee9" providerId="LiveId" clId="{8A0211E5-984C-407A-B9DD-0A00021D3DF3}" dt="2023-12-13T02:44:07.102" v="2636" actId="1076"/>
          <ac:spMkLst>
            <pc:docMk/>
            <pc:sldMk cId="2273479267" sldId="284"/>
            <ac:spMk id="3" creationId="{6CC253FC-C33F-AB5C-A7CB-D643F70E2C07}"/>
          </ac:spMkLst>
        </pc:spChg>
      </pc:sldChg>
      <pc:sldChg chg="modSp new mod setBg">
        <pc:chgData name="Cody Kyser" userId="c50d27c0d5227ee9" providerId="LiveId" clId="{8A0211E5-984C-407A-B9DD-0A00021D3DF3}" dt="2023-12-13T02:50:28.943" v="2682" actId="207"/>
        <pc:sldMkLst>
          <pc:docMk/>
          <pc:sldMk cId="540386138" sldId="285"/>
        </pc:sldMkLst>
        <pc:spChg chg="mod">
          <ac:chgData name="Cody Kyser" userId="c50d27c0d5227ee9" providerId="LiveId" clId="{8A0211E5-984C-407A-B9DD-0A00021D3DF3}" dt="2023-12-13T02:50:28.943" v="2682" actId="207"/>
          <ac:spMkLst>
            <pc:docMk/>
            <pc:sldMk cId="540386138" sldId="285"/>
            <ac:spMk id="2" creationId="{B570FEF9-1845-16CD-4905-A22BE6A64FBC}"/>
          </ac:spMkLst>
        </pc:spChg>
        <pc:spChg chg="mod">
          <ac:chgData name="Cody Kyser" userId="c50d27c0d5227ee9" providerId="LiveId" clId="{8A0211E5-984C-407A-B9DD-0A00021D3DF3}" dt="2023-12-13T02:46:30.292" v="2652" actId="1076"/>
          <ac:spMkLst>
            <pc:docMk/>
            <pc:sldMk cId="540386138" sldId="285"/>
            <ac:spMk id="3" creationId="{5556A50C-1C30-03AB-9E57-9F2DAC8EA982}"/>
          </ac:spMkLst>
        </pc:spChg>
      </pc:sldChg>
      <pc:sldChg chg="addSp delSp modSp new mod setBg">
        <pc:chgData name="Cody Kyser" userId="c50d27c0d5227ee9" providerId="LiveId" clId="{8A0211E5-984C-407A-B9DD-0A00021D3DF3}" dt="2023-12-13T02:47:11.158" v="2660"/>
        <pc:sldMkLst>
          <pc:docMk/>
          <pc:sldMk cId="1161475203" sldId="286"/>
        </pc:sldMkLst>
        <pc:spChg chg="del mod">
          <ac:chgData name="Cody Kyser" userId="c50d27c0d5227ee9" providerId="LiveId" clId="{8A0211E5-984C-407A-B9DD-0A00021D3DF3}" dt="2023-12-13T02:46:41.020" v="2653" actId="478"/>
          <ac:spMkLst>
            <pc:docMk/>
            <pc:sldMk cId="1161475203" sldId="286"/>
            <ac:spMk id="2" creationId="{CCA7E685-C419-6D9C-9D1F-0EF0AD57E708}"/>
          </ac:spMkLst>
        </pc:spChg>
        <pc:spChg chg="mod">
          <ac:chgData name="Cody Kyser" userId="c50d27c0d5227ee9" providerId="LiveId" clId="{8A0211E5-984C-407A-B9DD-0A00021D3DF3}" dt="2023-12-13T02:47:06.978" v="2659" actId="207"/>
          <ac:spMkLst>
            <pc:docMk/>
            <pc:sldMk cId="1161475203" sldId="286"/>
            <ac:spMk id="3" creationId="{0ACE0F6D-5B58-BACD-E42B-5FC8E87445CB}"/>
          </ac:spMkLst>
        </pc:spChg>
        <pc:spChg chg="add del mod">
          <ac:chgData name="Cody Kyser" userId="c50d27c0d5227ee9" providerId="LiveId" clId="{8A0211E5-984C-407A-B9DD-0A00021D3DF3}" dt="2023-12-13T02:46:44.151" v="2654" actId="478"/>
          <ac:spMkLst>
            <pc:docMk/>
            <pc:sldMk cId="1161475203" sldId="286"/>
            <ac:spMk id="5" creationId="{99EC3806-F6DF-D6C3-9058-024807AD4A45}"/>
          </ac:spMkLst>
        </pc:spChg>
      </pc:sldChg>
      <pc:sldChg chg="modSp new mod setBg">
        <pc:chgData name="Cody Kyser" userId="c50d27c0d5227ee9" providerId="LiveId" clId="{8A0211E5-984C-407A-B9DD-0A00021D3DF3}" dt="2023-12-13T02:50:36.831" v="2683" actId="207"/>
        <pc:sldMkLst>
          <pc:docMk/>
          <pc:sldMk cId="3468553240" sldId="287"/>
        </pc:sldMkLst>
        <pc:spChg chg="mod">
          <ac:chgData name="Cody Kyser" userId="c50d27c0d5227ee9" providerId="LiveId" clId="{8A0211E5-984C-407A-B9DD-0A00021D3DF3}" dt="2023-12-13T02:50:36.831" v="2683" actId="207"/>
          <ac:spMkLst>
            <pc:docMk/>
            <pc:sldMk cId="3468553240" sldId="287"/>
            <ac:spMk id="2" creationId="{D3CF156E-F5FE-5CFA-13C1-52A67E44884C}"/>
          </ac:spMkLst>
        </pc:spChg>
        <pc:spChg chg="mod">
          <ac:chgData name="Cody Kyser" userId="c50d27c0d5227ee9" providerId="LiveId" clId="{8A0211E5-984C-407A-B9DD-0A00021D3DF3}" dt="2023-12-13T02:48:09.645" v="2671" actId="20577"/>
          <ac:spMkLst>
            <pc:docMk/>
            <pc:sldMk cId="3468553240" sldId="287"/>
            <ac:spMk id="3" creationId="{AD0C1F38-BB7E-77F2-F882-13F3EBE839C3}"/>
          </ac:spMkLst>
        </pc:spChg>
      </pc:sldChg>
      <pc:sldChg chg="addSp delSp modSp new mod setBg addAnim delAnim setClrOvrMap">
        <pc:chgData name="Cody Kyser" userId="c50d27c0d5227ee9" providerId="LiveId" clId="{8A0211E5-984C-407A-B9DD-0A00021D3DF3}" dt="2023-12-13T02:53:48.966" v="2712" actId="207"/>
        <pc:sldMkLst>
          <pc:docMk/>
          <pc:sldMk cId="2115750885" sldId="288"/>
        </pc:sldMkLst>
        <pc:spChg chg="mod">
          <ac:chgData name="Cody Kyser" userId="c50d27c0d5227ee9" providerId="LiveId" clId="{8A0211E5-984C-407A-B9DD-0A00021D3DF3}" dt="2023-12-13T02:53:48.966" v="2712" actId="207"/>
          <ac:spMkLst>
            <pc:docMk/>
            <pc:sldMk cId="2115750885" sldId="288"/>
            <ac:spMk id="2" creationId="{B06DD0AA-8830-1DA8-0145-D8BA5E218BD1}"/>
          </ac:spMkLst>
        </pc:spChg>
        <pc:spChg chg="del">
          <ac:chgData name="Cody Kyser" userId="c50d27c0d5227ee9" providerId="LiveId" clId="{8A0211E5-984C-407A-B9DD-0A00021D3DF3}" dt="2023-12-13T01:39:52.387" v="1651" actId="478"/>
          <ac:spMkLst>
            <pc:docMk/>
            <pc:sldMk cId="2115750885" sldId="288"/>
            <ac:spMk id="3" creationId="{05E7C285-8C21-7CA7-5DED-59F56E03CA4C}"/>
          </ac:spMkLst>
        </pc:spChg>
        <pc:spChg chg="add del">
          <ac:chgData name="Cody Kyser" userId="c50d27c0d5227ee9" providerId="LiveId" clId="{8A0211E5-984C-407A-B9DD-0A00021D3DF3}" dt="2023-12-13T01:41:34.115" v="1764" actId="26606"/>
          <ac:spMkLst>
            <pc:docMk/>
            <pc:sldMk cId="2115750885" sldId="288"/>
            <ac:spMk id="5" creationId="{716F42E0-28DF-4093-AFC5-CA01F54C8897}"/>
          </ac:spMkLst>
        </pc:spChg>
        <pc:spChg chg="add">
          <ac:chgData name="Cody Kyser" userId="c50d27c0d5227ee9" providerId="LiveId" clId="{8A0211E5-984C-407A-B9DD-0A00021D3DF3}" dt="2023-12-13T01:42:22.567" v="1799" actId="26606"/>
          <ac:spMkLst>
            <pc:docMk/>
            <pc:sldMk cId="2115750885" sldId="288"/>
            <ac:spMk id="7" creationId="{71B2258F-86CA-4D4D-8270-BC05FCDEBFB3}"/>
          </ac:spMkLst>
        </pc:spChg>
        <pc:spChg chg="add del">
          <ac:chgData name="Cody Kyser" userId="c50d27c0d5227ee9" providerId="LiveId" clId="{8A0211E5-984C-407A-B9DD-0A00021D3DF3}" dt="2023-12-13T01:40:15.587" v="1689" actId="26606"/>
          <ac:spMkLst>
            <pc:docMk/>
            <pc:sldMk cId="2115750885" sldId="288"/>
            <ac:spMk id="8" creationId="{71B2258F-86CA-4D4D-8270-BC05FCDEBFB3}"/>
          </ac:spMkLst>
        </pc:spChg>
        <pc:spChg chg="add del">
          <ac:chgData name="Cody Kyser" userId="c50d27c0d5227ee9" providerId="LiveId" clId="{8A0211E5-984C-407A-B9DD-0A00021D3DF3}" dt="2023-12-13T01:41:34.115" v="1764" actId="26606"/>
          <ac:spMkLst>
            <pc:docMk/>
            <pc:sldMk cId="2115750885" sldId="288"/>
            <ac:spMk id="10" creationId="{4063B759-00FC-46D1-9898-8E8625268FAF}"/>
          </ac:spMkLst>
        </pc:spChg>
        <pc:spChg chg="add del">
          <ac:chgData name="Cody Kyser" userId="c50d27c0d5227ee9" providerId="LiveId" clId="{8A0211E5-984C-407A-B9DD-0A00021D3DF3}" dt="2023-12-13T01:41:34.115" v="1764" actId="26606"/>
          <ac:spMkLst>
            <pc:docMk/>
            <pc:sldMk cId="2115750885" sldId="288"/>
            <ac:spMk id="12" creationId="{D5B012D8-7F27-4758-9AC6-C889B154BD73}"/>
          </ac:spMkLst>
        </pc:spChg>
        <pc:picChg chg="add del">
          <ac:chgData name="Cody Kyser" userId="c50d27c0d5227ee9" providerId="LiveId" clId="{8A0211E5-984C-407A-B9DD-0A00021D3DF3}" dt="2023-12-13T01:40:15.587" v="1689" actId="26606"/>
          <ac:picMkLst>
            <pc:docMk/>
            <pc:sldMk cId="2115750885" sldId="288"/>
            <ac:picMk id="4" creationId="{B802D560-D822-9C7F-3EE5-30D5BA66DA25}"/>
          </ac:picMkLst>
        </pc:picChg>
        <pc:picChg chg="add del">
          <ac:chgData name="Cody Kyser" userId="c50d27c0d5227ee9" providerId="LiveId" clId="{8A0211E5-984C-407A-B9DD-0A00021D3DF3}" dt="2023-12-13T01:41:34.115" v="1764" actId="26606"/>
          <ac:picMkLst>
            <pc:docMk/>
            <pc:sldMk cId="2115750885" sldId="288"/>
            <ac:picMk id="6" creationId="{13DA6395-7A03-ECFC-AE97-AAD751D175DE}"/>
          </ac:picMkLst>
        </pc:picChg>
        <pc:picChg chg="add">
          <ac:chgData name="Cody Kyser" userId="c50d27c0d5227ee9" providerId="LiveId" clId="{8A0211E5-984C-407A-B9DD-0A00021D3DF3}" dt="2023-12-13T01:42:22.567" v="1799" actId="26606"/>
          <ac:picMkLst>
            <pc:docMk/>
            <pc:sldMk cId="2115750885" sldId="288"/>
            <ac:picMk id="9" creationId="{82CCDEF2-BE0E-5B06-09AB-7F5D60C92C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4AC0-0929-79A6-42C1-47D504AE9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B0DF4-E60B-A1D9-B48B-57DCE47E6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6B0A3-D70E-1A5B-9BD5-67900CBB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EC55-A949-C37A-20D6-DAAF534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8C837-F1EC-EFEC-E769-531C9762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0EB6-8B5A-116C-87D0-0036F437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72464-1155-1285-00C1-1689C3C49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4EE2D-2400-19EF-EAA9-794E9D0C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0682C-391B-E916-132D-F69A1235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71718-E95B-4336-6027-40C09574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D326E-C637-3226-655C-84925AAA5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12102-6073-8F3D-3863-6E3DF46AE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730AC-486A-A97E-1B7D-88E31F26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A4BFF-5D8C-479F-ACAD-E1766377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4CB3-988D-6246-742D-C4D8E715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E676-BE17-85A4-7C66-714B7E1B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6BDB4-F075-2DCB-BC9D-D246AA022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6AB1B-3300-0392-81DC-53C04714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7E065-211A-FFE8-ACA8-09E306AF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C9464-B749-1A80-BCD1-C1F45595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2AA9-2EE7-83FA-10B5-BEC2FA80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C1A15-2945-F4F7-E797-94C321516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B275-BF8F-4DD0-75B2-96D89192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9D78-1AF0-0EFE-5DC9-A89E3D6E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50D2B-A04C-C046-6B03-9DE16727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8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FB48-78B3-EA3D-C192-F06600C7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678B-BDBC-440A-3ED2-0237CD594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E6A55-5549-663F-C724-9890319CA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CBA1B-306D-A609-415A-71C3E09D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29E83-62EB-0E2D-C6F9-216D0243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A4FE3-B48C-7C91-48C6-3E3E0CA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3510-B3E2-F115-870D-6C31C608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D1A24-B6E0-3E84-1A36-AD5FBC1BD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C769E-C9DB-05C2-37D9-FA890F26B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45AF0-0C2E-D010-2588-F05D17CB2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AC7F7-EBE3-316D-B33C-C2A98FD7E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AC893-6803-CAA9-660C-6CAF66C0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4F2270-EAD4-15BB-CE30-1D062456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F34F0-4BDF-3FCA-7127-8414A070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8B5A-4FEA-D691-212E-91A1A78B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47D02-CC8B-F373-2DCE-28254A4C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897BA-65C3-2A8B-2A86-1C31084A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14BFA-CAE0-D27B-C133-85B72250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5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FCE22-64D1-C6D1-7B89-BD8FB1DB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076C1-0097-BC48-95FC-8BACE655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14D9-E443-BD2F-9377-E993368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E95D-4EE0-A898-50D5-D7F1B566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593BF-C824-E146-A1FF-0EC49F39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BE8D-784B-5868-5533-2888FDB2D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F33B3-43D5-D787-0790-C9FB8A4C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9C93-73C1-852F-2E45-26D37165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D46DE-7EFC-681E-2E7D-9435908E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7617-1812-6B2B-E790-32BAA73D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206FA-2452-D6EB-03DD-3147D3CC5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24D30-68AA-3257-9678-A031E942C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364EA-6750-3279-D958-087DCCEA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90554-89B8-E91A-0157-AA6EBA7B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C057A-E7C4-5D3E-7073-2CAAF044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7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5A0E8-1883-614C-B351-C7C8C978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D2B43-FDC7-8FF3-E31F-74E9B83C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F1A35-D2C0-7714-9FE6-B542022CE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46907-9F9C-47CD-863B-EE93491A40F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53AED-1B08-DCC2-2479-12ADBEAC3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E688-FA31-CA17-57DB-C78784E8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D503-0011-4E17-9A70-22DA2AA1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ry.percipio.com/courses/c7ef0333-8560-403f-a004-9c5c843866b0/videos/2658bbe6-ee97-438b-a376-fbb079c3b3a0" TargetMode="External"/><Relationship Id="rId2" Type="http://schemas.openxmlformats.org/officeDocument/2006/relationships/hyperlink" Target="https://learn.microsoft.com/en-us/azure/storage/blobs/access-tiers-overvie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culator.net/ip-subnet-calculator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here of mesh and nodes">
            <a:extLst>
              <a:ext uri="{FF2B5EF4-FFF2-40B4-BE49-F238E27FC236}">
                <a16:creationId xmlns:a16="http://schemas.microsoft.com/office/drawing/2014/main" id="{82CCDEF2-BE0E-5B06-09AB-7F5D60C92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77" b="2232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DD0AA-8830-1DA8-0145-D8BA5E21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28481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gerian" panose="04020705040A02060702" pitchFamily="82" charset="0"/>
              </a:rPr>
              <a:t>The Future is in the Clouds:</a:t>
            </a:r>
            <a:b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gerian" panose="04020705040A02060702" pitchFamily="82" charset="0"/>
              </a:rPr>
            </a:br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gerian" panose="04020705040A02060702" pitchFamily="82" charset="0"/>
              </a:rPr>
              <a:t>A Deep Dive into Cloud Computing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5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F8A39-C2B6-C808-5E6D-4A1E0CA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795" y="0"/>
            <a:ext cx="9525205" cy="53543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235FB6-692D-3517-E203-D92AF8D61F01}"/>
              </a:ext>
            </a:extLst>
          </p:cNvPr>
          <p:cNvSpPr txBox="1">
            <a:spLocks/>
          </p:cNvSpPr>
          <p:nvPr/>
        </p:nvSpPr>
        <p:spPr>
          <a:xfrm>
            <a:off x="0" y="5781041"/>
            <a:ext cx="121920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Deploying VMs into Subnets (2 of 3)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E196757-F03F-FB29-D52E-417EAF1DE7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200" cy="35509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includes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Properties section of the Subnet1-VM page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, showing the networking and size information of the VM.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92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0E8108-8980-8C57-ADE5-F0E387DF3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95" y="-1"/>
            <a:ext cx="8970505" cy="610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3C11C9-B368-E8A7-0F2B-8149D170583C}"/>
              </a:ext>
            </a:extLst>
          </p:cNvPr>
          <p:cNvSpPr txBox="1">
            <a:spLocks/>
          </p:cNvSpPr>
          <p:nvPr/>
        </p:nvSpPr>
        <p:spPr>
          <a:xfrm>
            <a:off x="0" y="5821681"/>
            <a:ext cx="121920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Deploying VMs into Subnets (3 of 3)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D224FEB-4439-27DE-C56A-57533AB97EFD}"/>
              </a:ext>
            </a:extLst>
          </p:cNvPr>
          <p:cNvSpPr txBox="1">
            <a:spLocks/>
          </p:cNvSpPr>
          <p:nvPr/>
        </p:nvSpPr>
        <p:spPr>
          <a:xfrm>
            <a:off x="0" y="7840"/>
            <a:ext cx="3200400" cy="35509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topology diagram of my VNet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with two subnets (Subnet0 and Subnet1) and one VM in each subnet (Subnet0-VM and Subnet1-VM).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07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ED091-3B50-4001-4D0B-6653D8A4F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23" y="92242"/>
            <a:ext cx="6750078" cy="67657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0BE9DD-23FD-264C-6A1C-4A22A1DE3E8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441922" cy="2885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Verifying Connectivity between VMs </a:t>
            </a:r>
          </a:p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(1 of 2)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CC91A01-BF9C-41EF-D675-8EFB308C7C00}"/>
              </a:ext>
            </a:extLst>
          </p:cNvPr>
          <p:cNvSpPr txBox="1">
            <a:spLocks/>
          </p:cNvSpPr>
          <p:nvPr/>
        </p:nvSpPr>
        <p:spPr>
          <a:xfrm>
            <a:off x="1320800" y="3429000"/>
            <a:ext cx="2743200" cy="32461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ipconfig and ping </a:t>
            </a:r>
            <a:r>
              <a:rPr lang="en-US" sz="2400" dirty="0">
                <a:solidFill>
                  <a:schemeClr val="bg1"/>
                </a:solidFill>
                <a:latin typeface="Algerian" panose="04020705040A02060702" pitchFamily="82" charset="0"/>
              </a:rPr>
              <a:t>10.0.1.4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results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in the command prompt window of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Subnet0-VM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43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BCD0BD-5E88-ED45-EC8B-33530ADB3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855" y="0"/>
            <a:ext cx="760614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6548F6-14C4-8F09-2F7B-4B6374CF30A5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4585854" cy="2346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Verifying Connectivity between VMs </a:t>
            </a:r>
          </a:p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(2 of 2)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8BC1942-A6A0-A3BE-CA23-94498CB03B2D}"/>
              </a:ext>
            </a:extLst>
          </p:cNvPr>
          <p:cNvSpPr txBox="1">
            <a:spLocks/>
          </p:cNvSpPr>
          <p:nvPr/>
        </p:nvSpPr>
        <p:spPr>
          <a:xfrm>
            <a:off x="883920" y="3314702"/>
            <a:ext cx="2743200" cy="32461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ipconfig and ping </a:t>
            </a:r>
            <a:r>
              <a:rPr lang="en-US" sz="2400" dirty="0">
                <a:solidFill>
                  <a:schemeClr val="bg1"/>
                </a:solidFill>
                <a:latin typeface="Algerian" panose="04020705040A02060702" pitchFamily="82" charset="0"/>
              </a:rPr>
              <a:t>10.0.0.7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results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in the command prompt window of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Subnet1-VM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97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lock on a circuit board&#10;&#10;Description automatically generated">
            <a:extLst>
              <a:ext uri="{FF2B5EF4-FFF2-40B4-BE49-F238E27FC236}">
                <a16:creationId xmlns:a16="http://schemas.microsoft.com/office/drawing/2014/main" id="{83137105-D19A-3067-0A0E-099960EC1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87A50-056B-3DEE-58B2-A777CCBB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181844"/>
            <a:ext cx="9144000" cy="11174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AZURE VM SECURITY</a:t>
            </a:r>
          </a:p>
        </p:txBody>
      </p:sp>
    </p:spTree>
    <p:extLst>
      <p:ext uri="{BB962C8B-B14F-4D97-AF65-F5344CB8AC3E}">
        <p14:creationId xmlns:p14="http://schemas.microsoft.com/office/powerpoint/2010/main" val="3889746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C7B33-8E4D-82DA-F4BD-AC34F0AC8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9601200" cy="54043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AF75F7-9A6B-45AA-6C92-83C7B5758233}"/>
              </a:ext>
            </a:extLst>
          </p:cNvPr>
          <p:cNvSpPr txBox="1">
            <a:spLocks/>
          </p:cNvSpPr>
          <p:nvPr/>
        </p:nvSpPr>
        <p:spPr>
          <a:xfrm>
            <a:off x="0" y="6024881"/>
            <a:ext cx="12192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Launching a VM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B9860BA-6706-1963-C463-467891597B5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67000" cy="35509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NETW211-VM-CK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, with information such as the resource group name, subscription, public IP address,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1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BE3093-0008-66A1-6139-D4ADAF216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087" y="0"/>
            <a:ext cx="8250913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FBB57-8B74-D6C8-C22D-EB7EC8876152}"/>
              </a:ext>
            </a:extLst>
          </p:cNvPr>
          <p:cNvSpPr txBox="1">
            <a:spLocks/>
          </p:cNvSpPr>
          <p:nvPr/>
        </p:nvSpPr>
        <p:spPr>
          <a:xfrm>
            <a:off x="10656" y="152400"/>
            <a:ext cx="3941087" cy="189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Connecting </a:t>
            </a:r>
          </a:p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 the VM </a:t>
            </a:r>
          </a:p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via SSH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6A9B47D-CD78-1CC6-A405-424DE2391C0C}"/>
              </a:ext>
            </a:extLst>
          </p:cNvPr>
          <p:cNvSpPr txBox="1">
            <a:spLocks/>
          </p:cNvSpPr>
          <p:nvPr/>
        </p:nvSpPr>
        <p:spPr>
          <a:xfrm>
            <a:off x="685799" y="2957198"/>
            <a:ext cx="2590800" cy="37033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includes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azureuser@NETW211-CK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showing the IPv4 address of the VM in the Azure cloud.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5F028-64E7-F268-60F9-A5CB4E81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095" y="0"/>
            <a:ext cx="9865906" cy="55575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2498B5-0D34-2D07-4457-9C2E3B0001EA}"/>
              </a:ext>
            </a:extLst>
          </p:cNvPr>
          <p:cNvSpPr txBox="1">
            <a:spLocks/>
          </p:cNvSpPr>
          <p:nvPr/>
        </p:nvSpPr>
        <p:spPr>
          <a:xfrm>
            <a:off x="0" y="5923280"/>
            <a:ext cx="12192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Configuring an NSG (1 of 2)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E2FF015-A340-92CD-D1F0-84CCA2F9C0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62200" cy="35509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Inbound port rules section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with the newly added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Allow_Ping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rule.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E6C5E7-480C-010F-4CA7-4C8A1ABF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504" y="0"/>
            <a:ext cx="819049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822D91-7F8C-A861-C042-BE10810B2730}"/>
              </a:ext>
            </a:extLst>
          </p:cNvPr>
          <p:cNvSpPr txBox="1">
            <a:spLocks/>
          </p:cNvSpPr>
          <p:nvPr/>
        </p:nvSpPr>
        <p:spPr>
          <a:xfrm>
            <a:off x="0" y="248920"/>
            <a:ext cx="4001504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Configuring an NSG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(2 of 2)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85F08A7-F2EA-C4D6-C6A1-7645CAD15B21}"/>
              </a:ext>
            </a:extLst>
          </p:cNvPr>
          <p:cNvSpPr txBox="1">
            <a:spLocks/>
          </p:cNvSpPr>
          <p:nvPr/>
        </p:nvSpPr>
        <p:spPr>
          <a:xfrm>
            <a:off x="819652" y="2595880"/>
            <a:ext cx="2362200" cy="3886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should show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successful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ping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result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from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your local computer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the VM in the Azure cloud.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199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loud shaped hard drive with cables">
            <a:extLst>
              <a:ext uri="{FF2B5EF4-FFF2-40B4-BE49-F238E27FC236}">
                <a16:creationId xmlns:a16="http://schemas.microsoft.com/office/drawing/2014/main" id="{3B35E07A-08F0-1A7C-D58D-93E114A4A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7575F-360B-0786-9E0A-94FB18FE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547360"/>
            <a:ext cx="10058400" cy="923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CLOUD STORAGE</a:t>
            </a:r>
          </a:p>
        </p:txBody>
      </p:sp>
    </p:spTree>
    <p:extLst>
      <p:ext uri="{BB962C8B-B14F-4D97-AF65-F5344CB8AC3E}">
        <p14:creationId xmlns:p14="http://schemas.microsoft.com/office/powerpoint/2010/main" val="161959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E411-C6DD-A689-DD6E-A2BD3F86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b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Welcome to the threshold of technological metamorphosis, where we delve into the expansive universe of cloud computing, a convergence of innovation and infrastructure with limitless potential. Our spotlight is on Microsoft Azure, a powerhouse within the realm of cloud solutions. More than just a platform, Azure serves as a catalyst for change, providing scalability, an extensive services portfolio, and a global presence that propels businesses to unprecedented heights.</a:t>
            </a:r>
            <a:endParaRPr lang="en-US" sz="3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6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1856C2-BF6B-CBD2-9C7C-70D600FA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75" y="0"/>
            <a:ext cx="9602826" cy="39319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7CB4CD-AEB5-B25D-A7B4-8AB62E75BEEB}"/>
              </a:ext>
            </a:extLst>
          </p:cNvPr>
          <p:cNvSpPr txBox="1">
            <a:spLocks/>
          </p:cNvSpPr>
          <p:nvPr/>
        </p:nvSpPr>
        <p:spPr>
          <a:xfrm>
            <a:off x="0" y="4831079"/>
            <a:ext cx="121920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Uploading and Accessing a File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E8AB366-782D-8001-A8CD-07A5A0E3367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590800" cy="35509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browser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window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with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image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uploaded from my local computer and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URL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on top of the window</a:t>
            </a:r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, as well as the last modified property of the uploaded image.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78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629944-77E4-61B4-BF8B-CF62FECF22CE}"/>
              </a:ext>
            </a:extLst>
          </p:cNvPr>
          <p:cNvSpPr txBox="1">
            <a:spLocks/>
          </p:cNvSpPr>
          <p:nvPr/>
        </p:nvSpPr>
        <p:spPr>
          <a:xfrm>
            <a:off x="473242" y="136524"/>
            <a:ext cx="10820400" cy="730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lgerian" panose="04020705040A02060702" pitchFamily="82" charset="0"/>
              </a:rPr>
              <a:t>Creating Blob Snapshots (1 of 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13EEA3E-77D6-5B9F-BDCA-E0ED1AB1D734}"/>
              </a:ext>
            </a:extLst>
          </p:cNvPr>
          <p:cNvSpPr txBox="1">
            <a:spLocks/>
          </p:cNvSpPr>
          <p:nvPr/>
        </p:nvSpPr>
        <p:spPr>
          <a:xfrm>
            <a:off x="473242" y="1219200"/>
            <a:ext cx="106680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1. What does the access tier setting do? What are the Azure blob storage access tiers?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Access tier settings define availability and cost of data storage. Azure blob storage offers four tiers.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Hot tier - An online tier optimized for storing data that is accessed or modified frequently. The hot tier has the highest storage costs, but the lowest access costs.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Cool tier - An online tier optimized for storing data that is infrequently accessed or modified. Data in the cool tier should be stored for a minimum of 30 days. The cool tier has lower storage costs and higher access costs compared to the hot tier.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Cold tier - An online tier optimized for storing data that is rarely accessed or modified, but still requires fast retrieval. Data in the cold tier should be stored for a minimum of 90 days. The cold tier has lower storage costs and higher access costs compared to the cool tier.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Archive tier - An offline tier optimized for storing data that is rarely accessed, and that has flexible latency requirements, on the order of hours. Data in the archive tier should be stored for a minimum of 180 days.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References: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Hot, Cool, and Archive access tiers for blob data,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gerian" panose="04020705040A02060702" pitchFamily="8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https://learn.microsoft.com/en-us/azure/storage/blobs/access-tiers-overview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2. Azure Blob Storage Access Tiers,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gerian" panose="04020705040A02060702" pitchFamily="8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https://devry.percipio.com/courses/c7ef0333-8560-403f-a004-9c5c843866b0/videos/2658bbe6-ee97-438b-a376-fbb079c3b3a0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gerian" panose="04020705040A02060702" pitchFamily="82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15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29E455-E0BC-623F-5968-F0ECBE1F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54320"/>
            <a:ext cx="12192001" cy="1503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5139C7-5B1E-2BD2-0B40-7649A92BB73E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2001" cy="121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Creating Blob Snapshots (2 of 2)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7BFE278-BBF5-4B3D-DA94-281BC819B777}"/>
              </a:ext>
            </a:extLst>
          </p:cNvPr>
          <p:cNvSpPr txBox="1">
            <a:spLocks/>
          </p:cNvSpPr>
          <p:nvPr/>
        </p:nvSpPr>
        <p:spPr>
          <a:xfrm>
            <a:off x="4838698" y="1021081"/>
            <a:ext cx="2514600" cy="21793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browser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window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with the “This is the original version. –</a:t>
            </a:r>
            <a:r>
              <a:rPr lang="en-US" sz="2400" dirty="0">
                <a:solidFill>
                  <a:schemeClr val="bg1"/>
                </a:solidFill>
                <a:latin typeface="Algerian" panose="04020705040A02060702" pitchFamily="82" charset="0"/>
              </a:rPr>
              <a:t>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” message and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URL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on top of the window.</a:t>
            </a:r>
          </a:p>
        </p:txBody>
      </p:sp>
    </p:spTree>
    <p:extLst>
      <p:ext uri="{BB962C8B-B14F-4D97-AF65-F5344CB8AC3E}">
        <p14:creationId xmlns:p14="http://schemas.microsoft.com/office/powerpoint/2010/main" val="180855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8B461-6DE6-D816-4808-443183EA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6960"/>
            <a:ext cx="12192000" cy="19710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BD7744-B072-576F-FECB-CBF5C2C8C2D7}"/>
              </a:ext>
            </a:extLst>
          </p:cNvPr>
          <p:cNvSpPr txBox="1">
            <a:spLocks/>
          </p:cNvSpPr>
          <p:nvPr/>
        </p:nvSpPr>
        <p:spPr>
          <a:xfrm>
            <a:off x="0" y="111760"/>
            <a:ext cx="121920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Enabling Blob Versioning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106F4AE-D579-315F-3BD1-445843EC19AE}"/>
              </a:ext>
            </a:extLst>
          </p:cNvPr>
          <p:cNvSpPr txBox="1">
            <a:spLocks/>
          </p:cNvSpPr>
          <p:nvPr/>
        </p:nvSpPr>
        <p:spPr>
          <a:xfrm>
            <a:off x="4876800" y="1026160"/>
            <a:ext cx="2438400" cy="21793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browser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window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with the “This is the first revised version. –</a:t>
            </a:r>
            <a:r>
              <a:rPr lang="en-US" sz="2200" dirty="0">
                <a:solidFill>
                  <a:schemeClr val="bg1"/>
                </a:solidFill>
                <a:latin typeface="Algerian" panose="04020705040A02060702" pitchFamily="82" charset="0"/>
              </a:rPr>
              <a:t>CK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” message and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URL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on top of the window. </a:t>
            </a:r>
          </a:p>
        </p:txBody>
      </p:sp>
    </p:spTree>
    <p:extLst>
      <p:ext uri="{BB962C8B-B14F-4D97-AF65-F5344CB8AC3E}">
        <p14:creationId xmlns:p14="http://schemas.microsoft.com/office/powerpoint/2010/main" val="172036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bile device with apps">
            <a:extLst>
              <a:ext uri="{FF2B5EF4-FFF2-40B4-BE49-F238E27FC236}">
                <a16:creationId xmlns:a16="http://schemas.microsoft.com/office/drawing/2014/main" id="{EBB3FDCE-9F79-A0C2-3887-A7908D515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1E105-ECB3-857D-F9A8-AE85D211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0" y="132080"/>
            <a:ext cx="9144000" cy="1005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CLOUD MONITORING</a:t>
            </a:r>
          </a:p>
        </p:txBody>
      </p:sp>
    </p:spTree>
    <p:extLst>
      <p:ext uri="{BB962C8B-B14F-4D97-AF65-F5344CB8AC3E}">
        <p14:creationId xmlns:p14="http://schemas.microsoft.com/office/powerpoint/2010/main" val="99787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15E91-D9C4-C952-93B3-89DFEDFF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91" y="0"/>
            <a:ext cx="9725409" cy="54762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767F9F-8660-D1BD-922D-6A1C883FB6AD}"/>
              </a:ext>
            </a:extLst>
          </p:cNvPr>
          <p:cNvSpPr txBox="1">
            <a:spLocks/>
          </p:cNvSpPr>
          <p:nvPr/>
        </p:nvSpPr>
        <p:spPr>
          <a:xfrm>
            <a:off x="0" y="5593082"/>
            <a:ext cx="12192000" cy="1264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Setting up an Action Group and Notifications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2E00FD9-06CC-2D2A-ACB1-453930629223}"/>
              </a:ext>
            </a:extLst>
          </p:cNvPr>
          <p:cNvSpPr txBox="1">
            <a:spLocks/>
          </p:cNvSpPr>
          <p:nvPr/>
        </p:nvSpPr>
        <p:spPr>
          <a:xfrm>
            <a:off x="0" y="-6906"/>
            <a:ext cx="2514600" cy="30480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“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VM-Status-Change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”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action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group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on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Manage actions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page.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11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E1DA45-4942-D33F-952D-75A5A7DB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982" y="0"/>
            <a:ext cx="9814018" cy="55168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59A38A-C8F9-7519-35F5-F172C96C40EA}"/>
              </a:ext>
            </a:extLst>
          </p:cNvPr>
          <p:cNvSpPr txBox="1">
            <a:spLocks/>
          </p:cNvSpPr>
          <p:nvPr/>
        </p:nvSpPr>
        <p:spPr>
          <a:xfrm>
            <a:off x="0" y="5913121"/>
            <a:ext cx="12176760" cy="944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Setting up Alert Rules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9BD225-AB58-CA74-47AC-9552D7A361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97760" cy="31699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Alert rules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window showing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VM-Deallocate and VM-Restart rules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512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1A5797-CD4D-83BF-9989-240CA070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407" y="0"/>
            <a:ext cx="9853593" cy="5547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AC6300-6434-54EC-8EDF-F526B70420EE}"/>
              </a:ext>
            </a:extLst>
          </p:cNvPr>
          <p:cNvSpPr txBox="1">
            <a:spLocks/>
          </p:cNvSpPr>
          <p:nvPr/>
        </p:nvSpPr>
        <p:spPr>
          <a:xfrm>
            <a:off x="0" y="5899153"/>
            <a:ext cx="12192000" cy="958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Testing Alerts (1 of 2)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AEF9CBD-CEF3-7727-5C6F-5D70EB9D119C}"/>
              </a:ext>
            </a:extLst>
          </p:cNvPr>
          <p:cNvSpPr txBox="1">
            <a:spLocks/>
          </p:cNvSpPr>
          <p:nvPr/>
        </p:nvSpPr>
        <p:spPr>
          <a:xfrm>
            <a:off x="0" y="73024"/>
            <a:ext cx="2265680" cy="198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‘VM-Restart’ was activated email message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with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date and time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of the alert.</a:t>
            </a:r>
          </a:p>
        </p:txBody>
      </p:sp>
    </p:spTree>
    <p:extLst>
      <p:ext uri="{BB962C8B-B14F-4D97-AF65-F5344CB8AC3E}">
        <p14:creationId xmlns:p14="http://schemas.microsoft.com/office/powerpoint/2010/main" val="1961853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99D2AB-63ED-C3E2-CD61-5AD7FC4E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91" y="0"/>
            <a:ext cx="10052109" cy="56591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7CACFE1-0E4D-DAD6-740F-E7372637E8F7}"/>
              </a:ext>
            </a:extLst>
          </p:cNvPr>
          <p:cNvSpPr txBox="1">
            <a:spLocks/>
          </p:cNvSpPr>
          <p:nvPr/>
        </p:nvSpPr>
        <p:spPr>
          <a:xfrm>
            <a:off x="0" y="5943601"/>
            <a:ext cx="12192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Testing Alerts (2 of 2)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50C838E-8D45-0AD4-2F32-055987505C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171700" cy="198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screenshot shows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‘VM-Deallocate’ was activated email message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date and time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alert.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712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63B1-BA41-578A-9C97-24E795CA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80" y="528320"/>
            <a:ext cx="489204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53FC-C33F-AB5C-A7CB-D643F70E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537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Implementing proper subnetting techniques for the virtual network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Ensuring the seamless deployment of the right virtual machine instance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Addressing intricacies in resource optimization and effective utilization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Fine-tuning configurations for optimal performance</a:t>
            </a:r>
          </a:p>
        </p:txBody>
      </p:sp>
    </p:spTree>
    <p:extLst>
      <p:ext uri="{BB962C8B-B14F-4D97-AF65-F5344CB8AC3E}">
        <p14:creationId xmlns:p14="http://schemas.microsoft.com/office/powerpoint/2010/main" val="22734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Robot operating a machine">
            <a:extLst>
              <a:ext uri="{FF2B5EF4-FFF2-40B4-BE49-F238E27FC236}">
                <a16:creationId xmlns:a16="http://schemas.microsoft.com/office/drawing/2014/main" id="{88EBBBD6-1198-DF02-AC27-020F04F3A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683" b="2302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5FA13-59A5-2C94-4E28-D5597E05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05680"/>
            <a:ext cx="8749157" cy="189025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Virtual Machine (VM) Instances</a:t>
            </a:r>
          </a:p>
        </p:txBody>
      </p:sp>
    </p:spTree>
    <p:extLst>
      <p:ext uri="{BB962C8B-B14F-4D97-AF65-F5344CB8AC3E}">
        <p14:creationId xmlns:p14="http://schemas.microsoft.com/office/powerpoint/2010/main" val="24792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FEF9-1845-16CD-4905-A22BE6A6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860" y="192405"/>
            <a:ext cx="579628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A50C-1C30-03AB-9E57-9F2DAC8E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345"/>
            <a:ext cx="10515600" cy="435133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Understanding how to design and architect solutions in the cloud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Knowledge of Azure Virtual Machines, Azure Storage, and Azure functions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Configuring and managing cloud-based networks and ensuring secure connectivity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Implementing and maintaining security measures to protect cloud resources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Scripting, infrastructure as code (IaC), and automation workflows. </a:t>
            </a:r>
          </a:p>
        </p:txBody>
      </p:sp>
    </p:spTree>
    <p:extLst>
      <p:ext uri="{BB962C8B-B14F-4D97-AF65-F5344CB8AC3E}">
        <p14:creationId xmlns:p14="http://schemas.microsoft.com/office/powerpoint/2010/main" val="540386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0F6D-5B58-BACD-E42B-5FC8E8744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30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In conclusion, f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rom mastering cloud architecture to delving into automation, security, and data management, my toolkit is now enriched with sought-after capabilities. </a:t>
            </a:r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he cloud journey is continuous, and staying curious and engaged with this evolving digital landscape is key. Whether aspiring to be a cloud architect, a DevOps enthusiast, or a data specialist, the cloud offers boundless opportunities. </a:t>
            </a:r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I am now empowered with a diverse and empowering skill set in the digital landscape of cloud computing. </a:t>
            </a:r>
          </a:p>
        </p:txBody>
      </p:sp>
    </p:spTree>
    <p:extLst>
      <p:ext uri="{BB962C8B-B14F-4D97-AF65-F5344CB8AC3E}">
        <p14:creationId xmlns:p14="http://schemas.microsoft.com/office/powerpoint/2010/main" val="116147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156E-F5FE-5CFA-13C1-52A67E44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460" y="172085"/>
            <a:ext cx="483108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1F38-BB7E-77F2-F882-13F3EBE8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Comptia Cloud+ Certification Exam Guide-Eric Vanderburg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Comptia Security+ Certification Exam Guide- WM. Arthur Conklin, PhD, &amp; Gregory White, PhD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Comptia Network+ Certification Exam Guide- Mike Meyers, &amp; Scott Jernigan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5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81B11-8E42-E736-5F47-6F60EA6E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08" y="0"/>
            <a:ext cx="9977992" cy="56083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BA8F0E-46D4-3517-FF14-FA821028A062}"/>
              </a:ext>
            </a:extLst>
          </p:cNvPr>
          <p:cNvSpPr txBox="1">
            <a:spLocks/>
          </p:cNvSpPr>
          <p:nvPr/>
        </p:nvSpPr>
        <p:spPr>
          <a:xfrm>
            <a:off x="726440" y="5928133"/>
            <a:ext cx="10739120" cy="68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Deploying a VM in Azure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F8EC3E-3FB3-850E-0A29-148292E327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86000" cy="37795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NETW211VM page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with information such as the resource group name, subscription, public IP address,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8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DE6FB6-8E91-70C2-104A-5B5773751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877" y="0"/>
            <a:ext cx="9923124" cy="55778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9C2CAB-ED8B-C42A-6BE0-F56CB6EF50DA}"/>
              </a:ext>
            </a:extLst>
          </p:cNvPr>
          <p:cNvSpPr txBox="1">
            <a:spLocks/>
          </p:cNvSpPr>
          <p:nvPr/>
        </p:nvSpPr>
        <p:spPr>
          <a:xfrm>
            <a:off x="1518920" y="5999482"/>
            <a:ext cx="9154160" cy="68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Connecting to the VM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3C5AB2-286F-DB0D-3615-6D5E5B6EE6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38400" cy="35509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PROPERTIES for NETW211VM page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, including the computer name, operating system version, hardware information,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also shows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EVENTS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section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with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Date and Time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information.</a:t>
            </a:r>
          </a:p>
        </p:txBody>
      </p:sp>
    </p:spTree>
    <p:extLst>
      <p:ext uri="{BB962C8B-B14F-4D97-AF65-F5344CB8AC3E}">
        <p14:creationId xmlns:p14="http://schemas.microsoft.com/office/powerpoint/2010/main" val="69516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774580-6A13-E0D8-5DF0-EBC580CE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1" y="12031"/>
            <a:ext cx="10007600" cy="56344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F7DF7C-FC55-1936-D96E-952E941E1360}"/>
              </a:ext>
            </a:extLst>
          </p:cNvPr>
          <p:cNvSpPr txBox="1">
            <a:spLocks/>
          </p:cNvSpPr>
          <p:nvPr/>
        </p:nvSpPr>
        <p:spPr>
          <a:xfrm>
            <a:off x="1879600" y="5786119"/>
            <a:ext cx="84328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Deleting the VM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DE5CA49-D885-2868-9FBC-7CEBF09327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80920" cy="38861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shows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NETW211-ck Resource groups page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, with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“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No resources match your filters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”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message.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0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3D abstract blue and gold cube illustration">
            <a:extLst>
              <a:ext uri="{FF2B5EF4-FFF2-40B4-BE49-F238E27FC236}">
                <a16:creationId xmlns:a16="http://schemas.microsoft.com/office/drawing/2014/main" id="{06765C99-E65B-CB6A-EFF3-28A18C726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625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31BC1-F85F-BEB7-BF66-83B31A2A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4916371"/>
            <a:ext cx="9795637" cy="1129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Azure VNet and Subnets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7F63BE-55D2-00F1-64C2-6A395251325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Azure VNet and Subnets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2E00CF-E7F1-84B2-159A-6B5F85B4E47F}"/>
              </a:ext>
            </a:extLst>
          </p:cNvPr>
          <p:cNvSpPr txBox="1">
            <a:spLocks/>
          </p:cNvSpPr>
          <p:nvPr/>
        </p:nvSpPr>
        <p:spPr>
          <a:xfrm>
            <a:off x="723900" y="208280"/>
            <a:ext cx="10820400" cy="730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lgerian" panose="04020705040A02060702" pitchFamily="82" charset="0"/>
              </a:rPr>
              <a:t>Creating a VNet with Two Subnets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111A79-F503-3E96-9350-060394F41581}"/>
              </a:ext>
            </a:extLst>
          </p:cNvPr>
          <p:cNvSpPr txBox="1">
            <a:spLocks/>
          </p:cNvSpPr>
          <p:nvPr/>
        </p:nvSpPr>
        <p:spPr>
          <a:xfrm>
            <a:off x="609600" y="1287462"/>
            <a:ext cx="11049000" cy="4283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1. With a /24 network prefix, how many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usable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IPv4 host addresses are there?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Answer: 254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2. Given the answer above, why is the number of available IP addresses for Subnet0 (10.0.0.0/24) or Subnet1 (10.0.1.0/24) is 251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when you create an Azure VNet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?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Answer: Azure reserves the first subnet for the network address, the first three addresses of the subnet range, and the broadcast address for a total of 5 reserved out of 256, leaving 251 IP addresses 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1. IP Subnet Calculator,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https://www.calculator.net/ip-subnet-calculator.html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2. Azure Virtual Network frequently asked questions, https://docs.microsoft.com/en-us/azure/virtual-network/virtual-networks-faq</a:t>
            </a:r>
          </a:p>
        </p:txBody>
      </p:sp>
    </p:spTree>
    <p:extLst>
      <p:ext uri="{BB962C8B-B14F-4D97-AF65-F5344CB8AC3E}">
        <p14:creationId xmlns:p14="http://schemas.microsoft.com/office/powerpoint/2010/main" val="26238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715F8-D1B3-A4CB-8227-FC4D64A94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517" y="0"/>
            <a:ext cx="9548484" cy="53746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589F01-04B5-BDA4-FB05-588F64E29637}"/>
              </a:ext>
            </a:extLst>
          </p:cNvPr>
          <p:cNvSpPr txBox="1">
            <a:spLocks/>
          </p:cNvSpPr>
          <p:nvPr/>
        </p:nvSpPr>
        <p:spPr>
          <a:xfrm>
            <a:off x="50800" y="5638801"/>
            <a:ext cx="120904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Deploying VMs into Subnets (1 of 3)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E992A0E-6009-E557-5E86-A881F2430D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200" cy="35509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This screenshot includes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the Properties section of the Subnet0-VM page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</a:rPr>
              <a:t>, showing the networking and size information of the VM.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1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1299</Words>
  <Application>Microsoft Office PowerPoint</Application>
  <PresentationFormat>Widescreen</PresentationFormat>
  <Paragraphs>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Algerian</vt:lpstr>
      <vt:lpstr>Arial</vt:lpstr>
      <vt:lpstr>Calibri</vt:lpstr>
      <vt:lpstr>Calibri Light</vt:lpstr>
      <vt:lpstr>Office Theme</vt:lpstr>
      <vt:lpstr>The Future is in the Clouds: A Deep Dive into Cloud Computing</vt:lpstr>
      <vt:lpstr>PowerPoint Presentation</vt:lpstr>
      <vt:lpstr> Virtual Machine (VM) Instances</vt:lpstr>
      <vt:lpstr>PowerPoint Presentation</vt:lpstr>
      <vt:lpstr>PowerPoint Presentation</vt:lpstr>
      <vt:lpstr>PowerPoint Presentation</vt:lpstr>
      <vt:lpstr>Azure VNet and Subnets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AZURE VM SECURITY</vt:lpstr>
      <vt:lpstr>PowerPoint Presentation</vt:lpstr>
      <vt:lpstr>PowerPoint Presentation</vt:lpstr>
      <vt:lpstr>PowerPoint Presentation</vt:lpstr>
      <vt:lpstr>PowerPoint Presentation</vt:lpstr>
      <vt:lpstr>CLOUD STORAGE</vt:lpstr>
      <vt:lpstr>PowerPoint Presentation</vt:lpstr>
      <vt:lpstr>PowerPoint Presentation</vt:lpstr>
      <vt:lpstr>PowerPoint Presentation</vt:lpstr>
      <vt:lpstr>PowerPoint Presentation</vt:lpstr>
      <vt:lpstr>CLOUD MONITORING</vt:lpstr>
      <vt:lpstr>PowerPoint Presentation</vt:lpstr>
      <vt:lpstr>PowerPoint Presentation</vt:lpstr>
      <vt:lpstr>PowerPoint Presentation</vt:lpstr>
      <vt:lpstr>PowerPoint Presentation</vt:lpstr>
      <vt:lpstr>CHALLENGES</vt:lpstr>
      <vt:lpstr>CAREER SKILLS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Cody Kyser</dc:creator>
  <cp:lastModifiedBy>Cody Kyser</cp:lastModifiedBy>
  <cp:revision>1</cp:revision>
  <dcterms:created xsi:type="dcterms:W3CDTF">2023-12-13T00:25:10Z</dcterms:created>
  <dcterms:modified xsi:type="dcterms:W3CDTF">2023-12-13T02:59:21Z</dcterms:modified>
</cp:coreProperties>
</file>