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58" r:id="rId22"/>
    <p:sldId id="279" r:id="rId23"/>
    <p:sldId id="259"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C53E-B37D-46F7-A753-476A6EBA62C1}" v="19" dt="2023-12-13T00:05:5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dy Kyser" userId="c50d27c0d5227ee9" providerId="LiveId" clId="{0DAEC53E-B37D-46F7-A753-476A6EBA62C1}"/>
    <pc:docChg chg="undo custSel addSld modSld">
      <pc:chgData name="Cody Kyser" userId="c50d27c0d5227ee9" providerId="LiveId" clId="{0DAEC53E-B37D-46F7-A753-476A6EBA62C1}" dt="2023-12-13T00:08:15.921" v="2488" actId="113"/>
      <pc:docMkLst>
        <pc:docMk/>
      </pc:docMkLst>
      <pc:sldChg chg="addSp delSp modSp mod setBg addAnim delAnim setClrOvrMap">
        <pc:chgData name="Cody Kyser" userId="c50d27c0d5227ee9" providerId="LiveId" clId="{0DAEC53E-B37D-46F7-A753-476A6EBA62C1}" dt="2023-12-12T23:48:18.088" v="2031" actId="20577"/>
        <pc:sldMkLst>
          <pc:docMk/>
          <pc:sldMk cId="680805751" sldId="256"/>
        </pc:sldMkLst>
        <pc:spChg chg="del mod">
          <ac:chgData name="Cody Kyser" userId="c50d27c0d5227ee9" providerId="LiveId" clId="{0DAEC53E-B37D-46F7-A753-476A6EBA62C1}" dt="2023-12-12T22:50:58.261" v="242" actId="478"/>
          <ac:spMkLst>
            <pc:docMk/>
            <pc:sldMk cId="680805751" sldId="256"/>
            <ac:spMk id="2" creationId="{1C9BD892-F5B3-5FBF-95BF-57D1E0A26B8C}"/>
          </ac:spMkLst>
        </pc:spChg>
        <pc:spChg chg="del mod">
          <ac:chgData name="Cody Kyser" userId="c50d27c0d5227ee9" providerId="LiveId" clId="{0DAEC53E-B37D-46F7-A753-476A6EBA62C1}" dt="2023-12-12T22:46:49.089" v="174" actId="478"/>
          <ac:spMkLst>
            <pc:docMk/>
            <pc:sldMk cId="680805751" sldId="256"/>
            <ac:spMk id="3" creationId="{359E5379-68E4-7905-4813-B6F40488D275}"/>
          </ac:spMkLst>
        </pc:spChg>
        <pc:spChg chg="add del mod">
          <ac:chgData name="Cody Kyser" userId="c50d27c0d5227ee9" providerId="LiveId" clId="{0DAEC53E-B37D-46F7-A753-476A6EBA62C1}" dt="2023-12-12T22:51:00.765" v="243" actId="478"/>
          <ac:spMkLst>
            <pc:docMk/>
            <pc:sldMk cId="680805751" sldId="256"/>
            <ac:spMk id="6" creationId="{EFBE0236-6D8A-85CB-8DC2-34FF8457F041}"/>
          </ac:spMkLst>
        </pc:spChg>
        <pc:spChg chg="add mod">
          <ac:chgData name="Cody Kyser" userId="c50d27c0d5227ee9" providerId="LiveId" clId="{0DAEC53E-B37D-46F7-A753-476A6EBA62C1}" dt="2023-12-12T23:48:18.088" v="2031" actId="20577"/>
          <ac:spMkLst>
            <pc:docMk/>
            <pc:sldMk cId="680805751" sldId="256"/>
            <ac:spMk id="7" creationId="{352EEB35-A911-5A80-B218-3320B55C1B20}"/>
          </ac:spMkLst>
        </pc:spChg>
        <pc:spChg chg="add del">
          <ac:chgData name="Cody Kyser" userId="c50d27c0d5227ee9" providerId="LiveId" clId="{0DAEC53E-B37D-46F7-A753-476A6EBA62C1}" dt="2023-12-12T22:47:51.108" v="180" actId="26606"/>
          <ac:spMkLst>
            <pc:docMk/>
            <pc:sldMk cId="680805751" sldId="256"/>
            <ac:spMk id="8" creationId="{C1DD1A8A-57D5-4A81-AD04-532B043C5611}"/>
          </ac:spMkLst>
        </pc:spChg>
        <pc:spChg chg="add del">
          <ac:chgData name="Cody Kyser" userId="c50d27c0d5227ee9" providerId="LiveId" clId="{0DAEC53E-B37D-46F7-A753-476A6EBA62C1}" dt="2023-12-12T22:47:51.108" v="180" actId="26606"/>
          <ac:spMkLst>
            <pc:docMk/>
            <pc:sldMk cId="680805751" sldId="256"/>
            <ac:spMk id="10" creationId="{007891EC-4501-44ED-A8C8-B11B6DB767AB}"/>
          </ac:spMkLst>
        </pc:spChg>
        <pc:spChg chg="add del">
          <ac:chgData name="Cody Kyser" userId="c50d27c0d5227ee9" providerId="LiveId" clId="{0DAEC53E-B37D-46F7-A753-476A6EBA62C1}" dt="2023-12-12T22:47:53.293" v="182" actId="26606"/>
          <ac:spMkLst>
            <pc:docMk/>
            <pc:sldMk cId="680805751" sldId="256"/>
            <ac:spMk id="12" creationId="{71B2258F-86CA-4D4D-8270-BC05FCDEBFB3}"/>
          </ac:spMkLst>
        </pc:spChg>
        <pc:spChg chg="add del">
          <ac:chgData name="Cody Kyser" userId="c50d27c0d5227ee9" providerId="LiveId" clId="{0DAEC53E-B37D-46F7-A753-476A6EBA62C1}" dt="2023-12-12T22:50:33.675" v="233" actId="26606"/>
          <ac:spMkLst>
            <pc:docMk/>
            <pc:sldMk cId="680805751" sldId="256"/>
            <ac:spMk id="15" creationId="{C1DD1A8A-57D5-4A81-AD04-532B043C5611}"/>
          </ac:spMkLst>
        </pc:spChg>
        <pc:spChg chg="add del">
          <ac:chgData name="Cody Kyser" userId="c50d27c0d5227ee9" providerId="LiveId" clId="{0DAEC53E-B37D-46F7-A753-476A6EBA62C1}" dt="2023-12-12T22:50:33.675" v="233" actId="26606"/>
          <ac:spMkLst>
            <pc:docMk/>
            <pc:sldMk cId="680805751" sldId="256"/>
            <ac:spMk id="17" creationId="{007891EC-4501-44ED-A8C8-B11B6DB767AB}"/>
          </ac:spMkLst>
        </pc:spChg>
        <pc:spChg chg="add del">
          <ac:chgData name="Cody Kyser" userId="c50d27c0d5227ee9" providerId="LiveId" clId="{0DAEC53E-B37D-46F7-A753-476A6EBA62C1}" dt="2023-12-12T22:50:52.025" v="236" actId="26606"/>
          <ac:spMkLst>
            <pc:docMk/>
            <pc:sldMk cId="680805751" sldId="256"/>
            <ac:spMk id="22" creationId="{71B2258F-86CA-4D4D-8270-BC05FCDEBFB3}"/>
          </ac:spMkLst>
        </pc:spChg>
        <pc:spChg chg="add del">
          <ac:chgData name="Cody Kyser" userId="c50d27c0d5227ee9" providerId="LiveId" clId="{0DAEC53E-B37D-46F7-A753-476A6EBA62C1}" dt="2023-12-12T22:50:54.109" v="239" actId="26606"/>
          <ac:spMkLst>
            <pc:docMk/>
            <pc:sldMk cId="680805751" sldId="256"/>
            <ac:spMk id="24" creationId="{5BE23E75-E7E9-4D9F-6D25-5512363F8621}"/>
          </ac:spMkLst>
        </pc:spChg>
        <pc:spChg chg="add del">
          <ac:chgData name="Cody Kyser" userId="c50d27c0d5227ee9" providerId="LiveId" clId="{0DAEC53E-B37D-46F7-A753-476A6EBA62C1}" dt="2023-12-12T22:50:54.109" v="239" actId="26606"/>
          <ac:spMkLst>
            <pc:docMk/>
            <pc:sldMk cId="680805751" sldId="256"/>
            <ac:spMk id="27" creationId="{EB0222B5-B739-82A9-5CCC-C5585AE12A69}"/>
          </ac:spMkLst>
        </pc:spChg>
        <pc:spChg chg="add">
          <ac:chgData name="Cody Kyser" userId="c50d27c0d5227ee9" providerId="LiveId" clId="{0DAEC53E-B37D-46F7-A753-476A6EBA62C1}" dt="2023-12-12T22:50:54.131" v="240" actId="26606"/>
          <ac:spMkLst>
            <pc:docMk/>
            <pc:sldMk cId="680805751" sldId="256"/>
            <ac:spMk id="29" creationId="{71B2258F-86CA-4D4D-8270-BC05FCDEBFB3}"/>
          </ac:spMkLst>
        </pc:spChg>
        <pc:picChg chg="add del">
          <ac:chgData name="Cody Kyser" userId="c50d27c0d5227ee9" providerId="LiveId" clId="{0DAEC53E-B37D-46F7-A753-476A6EBA62C1}" dt="2023-12-12T22:47:51.108" v="180" actId="26606"/>
          <ac:picMkLst>
            <pc:docMk/>
            <pc:sldMk cId="680805751" sldId="256"/>
            <ac:picMk id="4" creationId="{0DD3C859-39DA-BC09-AF64-DDF445B1F580}"/>
          </ac:picMkLst>
        </pc:picChg>
        <pc:picChg chg="add del">
          <ac:chgData name="Cody Kyser" userId="c50d27c0d5227ee9" providerId="LiveId" clId="{0DAEC53E-B37D-46F7-A753-476A6EBA62C1}" dt="2023-12-12T22:47:53.293" v="182" actId="26606"/>
          <ac:picMkLst>
            <pc:docMk/>
            <pc:sldMk cId="680805751" sldId="256"/>
            <ac:picMk id="13" creationId="{F04B0B7F-50B8-B53A-B996-ECD2D444E00F}"/>
          </ac:picMkLst>
        </pc:picChg>
        <pc:picChg chg="add del">
          <ac:chgData name="Cody Kyser" userId="c50d27c0d5227ee9" providerId="LiveId" clId="{0DAEC53E-B37D-46F7-A753-476A6EBA62C1}" dt="2023-12-12T22:50:33.675" v="233" actId="26606"/>
          <ac:picMkLst>
            <pc:docMk/>
            <pc:sldMk cId="680805751" sldId="256"/>
            <ac:picMk id="16" creationId="{0DD3C859-39DA-BC09-AF64-DDF445B1F580}"/>
          </ac:picMkLst>
        </pc:picChg>
        <pc:picChg chg="add del">
          <ac:chgData name="Cody Kyser" userId="c50d27c0d5227ee9" providerId="LiveId" clId="{0DAEC53E-B37D-46F7-A753-476A6EBA62C1}" dt="2023-12-12T22:50:52.025" v="236" actId="26606"/>
          <ac:picMkLst>
            <pc:docMk/>
            <pc:sldMk cId="680805751" sldId="256"/>
            <ac:picMk id="19" creationId="{0DD3C859-39DA-BC09-AF64-DDF445B1F580}"/>
          </ac:picMkLst>
        </pc:picChg>
        <pc:picChg chg="add del">
          <ac:chgData name="Cody Kyser" userId="c50d27c0d5227ee9" providerId="LiveId" clId="{0DAEC53E-B37D-46F7-A753-476A6EBA62C1}" dt="2023-12-12T22:50:54.109" v="239" actId="26606"/>
          <ac:picMkLst>
            <pc:docMk/>
            <pc:sldMk cId="680805751" sldId="256"/>
            <ac:picMk id="25" creationId="{0DD3C859-39DA-BC09-AF64-DDF445B1F580}"/>
          </ac:picMkLst>
        </pc:picChg>
        <pc:picChg chg="add">
          <ac:chgData name="Cody Kyser" userId="c50d27c0d5227ee9" providerId="LiveId" clId="{0DAEC53E-B37D-46F7-A753-476A6EBA62C1}" dt="2023-12-12T22:50:54.131" v="240" actId="26606"/>
          <ac:picMkLst>
            <pc:docMk/>
            <pc:sldMk cId="680805751" sldId="256"/>
            <ac:picMk id="30" creationId="{0DD3C859-39DA-BC09-AF64-DDF445B1F580}"/>
          </ac:picMkLst>
        </pc:picChg>
        <pc:cxnChg chg="add del">
          <ac:chgData name="Cody Kyser" userId="c50d27c0d5227ee9" providerId="LiveId" clId="{0DAEC53E-B37D-46F7-A753-476A6EBA62C1}" dt="2023-12-12T22:50:54.109" v="239" actId="26606"/>
          <ac:cxnSpMkLst>
            <pc:docMk/>
            <pc:sldMk cId="680805751" sldId="256"/>
            <ac:cxnSpMk id="26" creationId="{61B115DB-65EB-3FC3-7284-CFDF4ADC60B6}"/>
          </ac:cxnSpMkLst>
        </pc:cxnChg>
      </pc:sldChg>
      <pc:sldChg chg="addSp delSp modSp mod setBg">
        <pc:chgData name="Cody Kyser" userId="c50d27c0d5227ee9" providerId="LiveId" clId="{0DAEC53E-B37D-46F7-A753-476A6EBA62C1}" dt="2023-12-12T23:38:10.314" v="1801" actId="2711"/>
        <pc:sldMkLst>
          <pc:docMk/>
          <pc:sldMk cId="1176124347" sldId="257"/>
        </pc:sldMkLst>
        <pc:spChg chg="del mod">
          <ac:chgData name="Cody Kyser" userId="c50d27c0d5227ee9" providerId="LiveId" clId="{0DAEC53E-B37D-46F7-A753-476A6EBA62C1}" dt="2023-12-12T23:01:16.058" v="317" actId="478"/>
          <ac:spMkLst>
            <pc:docMk/>
            <pc:sldMk cId="1176124347" sldId="257"/>
            <ac:spMk id="2" creationId="{EB304527-251C-A345-C62A-1EA4C2A0F21F}"/>
          </ac:spMkLst>
        </pc:spChg>
        <pc:spChg chg="del">
          <ac:chgData name="Cody Kyser" userId="c50d27c0d5227ee9" providerId="LiveId" clId="{0DAEC53E-B37D-46F7-A753-476A6EBA62C1}" dt="2023-12-12T22:58:18.123" v="261" actId="478"/>
          <ac:spMkLst>
            <pc:docMk/>
            <pc:sldMk cId="1176124347" sldId="257"/>
            <ac:spMk id="3" creationId="{37875B0B-B5C3-6189-4F14-19251DE44DFA}"/>
          </ac:spMkLst>
        </pc:spChg>
        <pc:spChg chg="add mod">
          <ac:chgData name="Cody Kyser" userId="c50d27c0d5227ee9" providerId="LiveId" clId="{0DAEC53E-B37D-46F7-A753-476A6EBA62C1}" dt="2023-12-12T23:38:10.314" v="1801" actId="2711"/>
          <ac:spMkLst>
            <pc:docMk/>
            <pc:sldMk cId="1176124347" sldId="257"/>
            <ac:spMk id="5" creationId="{26B834DC-EB84-71B5-DFEB-F2F14D78F02F}"/>
          </ac:spMkLst>
        </pc:spChg>
        <pc:spChg chg="add del mod">
          <ac:chgData name="Cody Kyser" userId="c50d27c0d5227ee9" providerId="LiveId" clId="{0DAEC53E-B37D-46F7-A753-476A6EBA62C1}" dt="2023-12-12T23:01:18.757" v="318" actId="478"/>
          <ac:spMkLst>
            <pc:docMk/>
            <pc:sldMk cId="1176124347" sldId="257"/>
            <ac:spMk id="7" creationId="{F754EFA6-A77E-24C3-3149-207A7F86585D}"/>
          </ac:spMkLst>
        </pc:spChg>
      </pc:sldChg>
      <pc:sldChg chg="modSp mod setBg">
        <pc:chgData name="Cody Kyser" userId="c50d27c0d5227ee9" providerId="LiveId" clId="{0DAEC53E-B37D-46F7-A753-476A6EBA62C1}" dt="2023-12-12T23:24:23.733" v="1716" actId="20577"/>
        <pc:sldMkLst>
          <pc:docMk/>
          <pc:sldMk cId="3619071611" sldId="258"/>
        </pc:sldMkLst>
        <pc:spChg chg="mod">
          <ac:chgData name="Cody Kyser" userId="c50d27c0d5227ee9" providerId="LiveId" clId="{0DAEC53E-B37D-46F7-A753-476A6EBA62C1}" dt="2023-12-12T23:24:08.244" v="1712" actId="1076"/>
          <ac:spMkLst>
            <pc:docMk/>
            <pc:sldMk cId="3619071611" sldId="258"/>
            <ac:spMk id="2" creationId="{E04F947B-908A-371D-055F-E9D973375648}"/>
          </ac:spMkLst>
        </pc:spChg>
        <pc:spChg chg="mod">
          <ac:chgData name="Cody Kyser" userId="c50d27c0d5227ee9" providerId="LiveId" clId="{0DAEC53E-B37D-46F7-A753-476A6EBA62C1}" dt="2023-12-12T23:24:23.733" v="1716" actId="20577"/>
          <ac:spMkLst>
            <pc:docMk/>
            <pc:sldMk cId="3619071611" sldId="258"/>
            <ac:spMk id="3" creationId="{B1734FE1-51F0-1F33-A23A-A30034F07E4D}"/>
          </ac:spMkLst>
        </pc:spChg>
      </pc:sldChg>
      <pc:sldChg chg="addSp delSp modSp mod setBg">
        <pc:chgData name="Cody Kyser" userId="c50d27c0d5227ee9" providerId="LiveId" clId="{0DAEC53E-B37D-46F7-A753-476A6EBA62C1}" dt="2023-12-13T00:08:15.921" v="2488" actId="113"/>
        <pc:sldMkLst>
          <pc:docMk/>
          <pc:sldMk cId="1982367265" sldId="259"/>
        </pc:sldMkLst>
        <pc:spChg chg="del mod">
          <ac:chgData name="Cody Kyser" userId="c50d27c0d5227ee9" providerId="LiveId" clId="{0DAEC53E-B37D-46F7-A753-476A6EBA62C1}" dt="2023-12-12T23:20:26.752" v="1679" actId="478"/>
          <ac:spMkLst>
            <pc:docMk/>
            <pc:sldMk cId="1982367265" sldId="259"/>
            <ac:spMk id="2" creationId="{E7146355-7B1C-739E-F996-1FEE95F2DF72}"/>
          </ac:spMkLst>
        </pc:spChg>
        <pc:spChg chg="del mod">
          <ac:chgData name="Cody Kyser" userId="c50d27c0d5227ee9" providerId="LiveId" clId="{0DAEC53E-B37D-46F7-A753-476A6EBA62C1}" dt="2023-12-12T23:20:20.569" v="1676" actId="478"/>
          <ac:spMkLst>
            <pc:docMk/>
            <pc:sldMk cId="1982367265" sldId="259"/>
            <ac:spMk id="3" creationId="{E0BCFD6B-6F00-40B4-C291-EBC068543520}"/>
          </ac:spMkLst>
        </pc:spChg>
        <pc:spChg chg="add del mod">
          <ac:chgData name="Cody Kyser" userId="c50d27c0d5227ee9" providerId="LiveId" clId="{0DAEC53E-B37D-46F7-A753-476A6EBA62C1}" dt="2023-12-12T23:20:22.154" v="1677" actId="478"/>
          <ac:spMkLst>
            <pc:docMk/>
            <pc:sldMk cId="1982367265" sldId="259"/>
            <ac:spMk id="5" creationId="{1CBC6142-EBAF-FF8D-0CE2-387535C021F8}"/>
          </ac:spMkLst>
        </pc:spChg>
        <pc:spChg chg="add del mod">
          <ac:chgData name="Cody Kyser" userId="c50d27c0d5227ee9" providerId="LiveId" clId="{0DAEC53E-B37D-46F7-A753-476A6EBA62C1}" dt="2023-12-12T23:20:28.277" v="1680" actId="478"/>
          <ac:spMkLst>
            <pc:docMk/>
            <pc:sldMk cId="1982367265" sldId="259"/>
            <ac:spMk id="7" creationId="{7CBDD2F1-B42E-4BC5-1E06-5CBF1D12EB7D}"/>
          </ac:spMkLst>
        </pc:spChg>
        <pc:spChg chg="add mod">
          <ac:chgData name="Cody Kyser" userId="c50d27c0d5227ee9" providerId="LiveId" clId="{0DAEC53E-B37D-46F7-A753-476A6EBA62C1}" dt="2023-12-12T23:23:40.542" v="1706" actId="1076"/>
          <ac:spMkLst>
            <pc:docMk/>
            <pc:sldMk cId="1982367265" sldId="259"/>
            <ac:spMk id="9" creationId="{7362B49D-0D7B-9FE1-7101-1AA367C0FF4D}"/>
          </ac:spMkLst>
        </pc:spChg>
        <pc:spChg chg="add mod">
          <ac:chgData name="Cody Kyser" userId="c50d27c0d5227ee9" providerId="LiveId" clId="{0DAEC53E-B37D-46F7-A753-476A6EBA62C1}" dt="2023-12-13T00:08:15.921" v="2488" actId="113"/>
          <ac:spMkLst>
            <pc:docMk/>
            <pc:sldMk cId="1982367265" sldId="259"/>
            <ac:spMk id="11" creationId="{AD4FDED7-E1D9-AC33-0DD5-31478A3F11E2}"/>
          </ac:spMkLst>
        </pc:spChg>
      </pc:sldChg>
      <pc:sldChg chg="modSp mod setBg">
        <pc:chgData name="Cody Kyser" userId="c50d27c0d5227ee9" providerId="LiveId" clId="{0DAEC53E-B37D-46F7-A753-476A6EBA62C1}" dt="2023-12-12T23:53:50.056" v="2034" actId="20577"/>
        <pc:sldMkLst>
          <pc:docMk/>
          <pc:sldMk cId="1790184096" sldId="260"/>
        </pc:sldMkLst>
        <pc:spChg chg="mod">
          <ac:chgData name="Cody Kyser" userId="c50d27c0d5227ee9" providerId="LiveId" clId="{0DAEC53E-B37D-46F7-A753-476A6EBA62C1}" dt="2023-12-12T23:48:03.378" v="2028" actId="27636"/>
          <ac:spMkLst>
            <pc:docMk/>
            <pc:sldMk cId="1790184096" sldId="260"/>
            <ac:spMk id="2" creationId="{64B5421E-17B6-8471-B752-44414559B299}"/>
          </ac:spMkLst>
        </pc:spChg>
        <pc:spChg chg="mod">
          <ac:chgData name="Cody Kyser" userId="c50d27c0d5227ee9" providerId="LiveId" clId="{0DAEC53E-B37D-46F7-A753-476A6EBA62C1}" dt="2023-12-12T23:53:50.056" v="2034" actId="20577"/>
          <ac:spMkLst>
            <pc:docMk/>
            <pc:sldMk cId="1790184096" sldId="260"/>
            <ac:spMk id="3" creationId="{151E32E0-5593-9D44-212A-BA4BEFFC9B9B}"/>
          </ac:spMkLst>
        </pc:spChg>
      </pc:sldChg>
      <pc:sldChg chg="modSp mod">
        <pc:chgData name="Cody Kyser" userId="c50d27c0d5227ee9" providerId="LiveId" clId="{0DAEC53E-B37D-46F7-A753-476A6EBA62C1}" dt="2023-12-12T23:37:55.584" v="1800" actId="1076"/>
        <pc:sldMkLst>
          <pc:docMk/>
          <pc:sldMk cId="1918484933" sldId="261"/>
        </pc:sldMkLst>
        <pc:spChg chg="mod">
          <ac:chgData name="Cody Kyser" userId="c50d27c0d5227ee9" providerId="LiveId" clId="{0DAEC53E-B37D-46F7-A753-476A6EBA62C1}" dt="2023-12-12T23:37:55.584" v="1800" actId="1076"/>
          <ac:spMkLst>
            <pc:docMk/>
            <pc:sldMk cId="1918484933" sldId="261"/>
            <ac:spMk id="7" creationId="{DDD99CB7-94B4-D3F8-D2EC-52DB2FF8AF26}"/>
          </ac:spMkLst>
        </pc:spChg>
        <pc:picChg chg="mod">
          <ac:chgData name="Cody Kyser" userId="c50d27c0d5227ee9" providerId="LiveId" clId="{0DAEC53E-B37D-46F7-A753-476A6EBA62C1}" dt="2023-12-12T23:37:25.933" v="1796" actId="1076"/>
          <ac:picMkLst>
            <pc:docMk/>
            <pc:sldMk cId="1918484933" sldId="261"/>
            <ac:picMk id="4" creationId="{81FF75A5-FFB8-56CE-33B9-1F3F278847F6}"/>
          </ac:picMkLst>
        </pc:picChg>
      </pc:sldChg>
      <pc:sldChg chg="modSp mod setBg">
        <pc:chgData name="Cody Kyser" userId="c50d27c0d5227ee9" providerId="LiveId" clId="{0DAEC53E-B37D-46F7-A753-476A6EBA62C1}" dt="2023-12-12T23:36:37.746" v="1790" actId="1076"/>
        <pc:sldMkLst>
          <pc:docMk/>
          <pc:sldMk cId="2101700641" sldId="262"/>
        </pc:sldMkLst>
        <pc:spChg chg="mod">
          <ac:chgData name="Cody Kyser" userId="c50d27c0d5227ee9" providerId="LiveId" clId="{0DAEC53E-B37D-46F7-A753-476A6EBA62C1}" dt="2023-12-12T23:36:30.455" v="1789" actId="1076"/>
          <ac:spMkLst>
            <pc:docMk/>
            <pc:sldMk cId="2101700641" sldId="262"/>
            <ac:spMk id="6" creationId="{9FE5BD07-F1EC-1C5F-904D-EC1B4346E27B}"/>
          </ac:spMkLst>
        </pc:spChg>
        <pc:spChg chg="mod">
          <ac:chgData name="Cody Kyser" userId="c50d27c0d5227ee9" providerId="LiveId" clId="{0DAEC53E-B37D-46F7-A753-476A6EBA62C1}" dt="2023-12-12T23:36:37.746" v="1790" actId="1076"/>
          <ac:spMkLst>
            <pc:docMk/>
            <pc:sldMk cId="2101700641" sldId="262"/>
            <ac:spMk id="8" creationId="{CD9884AE-A334-4490-C47A-570D2DDD7DE1}"/>
          </ac:spMkLst>
        </pc:spChg>
      </pc:sldChg>
      <pc:sldChg chg="modSp mod setBg">
        <pc:chgData name="Cody Kyser" userId="c50d27c0d5227ee9" providerId="LiveId" clId="{0DAEC53E-B37D-46F7-A753-476A6EBA62C1}" dt="2023-12-12T23:35:22.081" v="1776" actId="1076"/>
        <pc:sldMkLst>
          <pc:docMk/>
          <pc:sldMk cId="471684397" sldId="263"/>
        </pc:sldMkLst>
        <pc:spChg chg="mod">
          <ac:chgData name="Cody Kyser" userId="c50d27c0d5227ee9" providerId="LiveId" clId="{0DAEC53E-B37D-46F7-A753-476A6EBA62C1}" dt="2023-12-12T23:34:33.123" v="1774" actId="1076"/>
          <ac:spMkLst>
            <pc:docMk/>
            <pc:sldMk cId="471684397" sldId="263"/>
            <ac:spMk id="5" creationId="{41D5F0E9-FFD0-7628-DA83-33CF96D4E6DE}"/>
          </ac:spMkLst>
        </pc:spChg>
        <pc:spChg chg="mod">
          <ac:chgData name="Cody Kyser" userId="c50d27c0d5227ee9" providerId="LiveId" clId="{0DAEC53E-B37D-46F7-A753-476A6EBA62C1}" dt="2023-12-12T23:35:22.081" v="1776" actId="1076"/>
          <ac:spMkLst>
            <pc:docMk/>
            <pc:sldMk cId="471684397" sldId="263"/>
            <ac:spMk id="6" creationId="{ADBB2F65-2FC7-CFAE-8551-8166BD033820}"/>
          </ac:spMkLst>
        </pc:spChg>
        <pc:picChg chg="mod">
          <ac:chgData name="Cody Kyser" userId="c50d27c0d5227ee9" providerId="LiveId" clId="{0DAEC53E-B37D-46F7-A753-476A6EBA62C1}" dt="2023-12-12T22:24:01.566" v="27" actId="1076"/>
          <ac:picMkLst>
            <pc:docMk/>
            <pc:sldMk cId="471684397" sldId="263"/>
            <ac:picMk id="4" creationId="{A3A6C24E-246A-3EBB-4BF5-82F3C86488C1}"/>
          </ac:picMkLst>
        </pc:picChg>
      </pc:sldChg>
      <pc:sldChg chg="modSp mod">
        <pc:chgData name="Cody Kyser" userId="c50d27c0d5227ee9" providerId="LiveId" clId="{0DAEC53E-B37D-46F7-A753-476A6EBA62C1}" dt="2023-12-12T23:34:09.511" v="1771" actId="1076"/>
        <pc:sldMkLst>
          <pc:docMk/>
          <pc:sldMk cId="2596226890" sldId="264"/>
        </pc:sldMkLst>
        <pc:spChg chg="mod">
          <ac:chgData name="Cody Kyser" userId="c50d27c0d5227ee9" providerId="LiveId" clId="{0DAEC53E-B37D-46F7-A753-476A6EBA62C1}" dt="2023-12-12T23:34:09.511" v="1771" actId="1076"/>
          <ac:spMkLst>
            <pc:docMk/>
            <pc:sldMk cId="2596226890" sldId="264"/>
            <ac:spMk id="7" creationId="{A9363357-521C-B4B0-8870-6ADA4C487F3D}"/>
          </ac:spMkLst>
        </pc:spChg>
      </pc:sldChg>
      <pc:sldChg chg="modSp mod setBg">
        <pc:chgData name="Cody Kyser" userId="c50d27c0d5227ee9" providerId="LiveId" clId="{0DAEC53E-B37D-46F7-A753-476A6EBA62C1}" dt="2023-12-12T23:32:33.073" v="1766" actId="255"/>
        <pc:sldMkLst>
          <pc:docMk/>
          <pc:sldMk cId="3107197380" sldId="265"/>
        </pc:sldMkLst>
        <pc:spChg chg="mod">
          <ac:chgData name="Cody Kyser" userId="c50d27c0d5227ee9" providerId="LiveId" clId="{0DAEC53E-B37D-46F7-A753-476A6EBA62C1}" dt="2023-12-12T23:32:33.073" v="1766" actId="255"/>
          <ac:spMkLst>
            <pc:docMk/>
            <pc:sldMk cId="3107197380" sldId="265"/>
            <ac:spMk id="5" creationId="{84DB2C01-7089-0A33-3FCF-A1322FB7D473}"/>
          </ac:spMkLst>
        </pc:spChg>
        <pc:spChg chg="mod">
          <ac:chgData name="Cody Kyser" userId="c50d27c0d5227ee9" providerId="LiveId" clId="{0DAEC53E-B37D-46F7-A753-476A6EBA62C1}" dt="2023-12-12T23:31:51.534" v="1762" actId="2711"/>
          <ac:spMkLst>
            <pc:docMk/>
            <pc:sldMk cId="3107197380" sldId="265"/>
            <ac:spMk id="6" creationId="{743D027E-2A40-EA45-02ED-795DA574B013}"/>
          </ac:spMkLst>
        </pc:spChg>
      </pc:sldChg>
      <pc:sldChg chg="modSp mod">
        <pc:chgData name="Cody Kyser" userId="c50d27c0d5227ee9" providerId="LiveId" clId="{0DAEC53E-B37D-46F7-A753-476A6EBA62C1}" dt="2023-12-12T23:31:39.025" v="1761" actId="2711"/>
        <pc:sldMkLst>
          <pc:docMk/>
          <pc:sldMk cId="3444444351" sldId="266"/>
        </pc:sldMkLst>
        <pc:spChg chg="mod">
          <ac:chgData name="Cody Kyser" userId="c50d27c0d5227ee9" providerId="LiveId" clId="{0DAEC53E-B37D-46F7-A753-476A6EBA62C1}" dt="2023-12-12T23:31:32.212" v="1760" actId="2711"/>
          <ac:spMkLst>
            <pc:docMk/>
            <pc:sldMk cId="3444444351" sldId="266"/>
            <ac:spMk id="5" creationId="{29D61551-CBAE-9487-CDBA-2B980C467B4B}"/>
          </ac:spMkLst>
        </pc:spChg>
        <pc:spChg chg="mod">
          <ac:chgData name="Cody Kyser" userId="c50d27c0d5227ee9" providerId="LiveId" clId="{0DAEC53E-B37D-46F7-A753-476A6EBA62C1}" dt="2023-12-12T23:31:39.025" v="1761" actId="2711"/>
          <ac:spMkLst>
            <pc:docMk/>
            <pc:sldMk cId="3444444351" sldId="266"/>
            <ac:spMk id="6" creationId="{9BD5679F-B3D9-30A6-C7D6-631EDFB5BA1F}"/>
          </ac:spMkLst>
        </pc:spChg>
      </pc:sldChg>
      <pc:sldChg chg="addSp delSp modSp mod">
        <pc:chgData name="Cody Kyser" userId="c50d27c0d5227ee9" providerId="LiveId" clId="{0DAEC53E-B37D-46F7-A753-476A6EBA62C1}" dt="2023-12-12T23:31:20.737" v="1759" actId="27636"/>
        <pc:sldMkLst>
          <pc:docMk/>
          <pc:sldMk cId="3811088159" sldId="267"/>
        </pc:sldMkLst>
        <pc:spChg chg="mod ord">
          <ac:chgData name="Cody Kyser" userId="c50d27c0d5227ee9" providerId="LiveId" clId="{0DAEC53E-B37D-46F7-A753-476A6EBA62C1}" dt="2023-12-12T23:31:20.737" v="1759" actId="27636"/>
          <ac:spMkLst>
            <pc:docMk/>
            <pc:sldMk cId="3811088159" sldId="267"/>
            <ac:spMk id="5" creationId="{C3906BD0-5CE4-C88C-54EB-BAF4DF41E95C}"/>
          </ac:spMkLst>
        </pc:spChg>
        <pc:spChg chg="del">
          <ac:chgData name="Cody Kyser" userId="c50d27c0d5227ee9" providerId="LiveId" clId="{0DAEC53E-B37D-46F7-A753-476A6EBA62C1}" dt="2023-12-12T22:39:01.520" v="157" actId="26606"/>
          <ac:spMkLst>
            <pc:docMk/>
            <pc:sldMk cId="3811088159" sldId="267"/>
            <ac:spMk id="12" creationId="{65219498-D544-41AC-98FE-8F956EF66A62}"/>
          </ac:spMkLst>
        </pc:spChg>
        <pc:spChg chg="del">
          <ac:chgData name="Cody Kyser" userId="c50d27c0d5227ee9" providerId="LiveId" clId="{0DAEC53E-B37D-46F7-A753-476A6EBA62C1}" dt="2023-12-12T22:39:01.520" v="157" actId="26606"/>
          <ac:spMkLst>
            <pc:docMk/>
            <pc:sldMk cId="3811088159" sldId="267"/>
            <ac:spMk id="14" creationId="{F500DBFC-17A9-4E0A-AEE2-A49F9AEEF0FD}"/>
          </ac:spMkLst>
        </pc:spChg>
        <pc:spChg chg="add">
          <ac:chgData name="Cody Kyser" userId="c50d27c0d5227ee9" providerId="LiveId" clId="{0DAEC53E-B37D-46F7-A753-476A6EBA62C1}" dt="2023-12-12T22:39:01.520" v="157" actId="26606"/>
          <ac:spMkLst>
            <pc:docMk/>
            <pc:sldMk cId="3811088159" sldId="267"/>
            <ac:spMk id="25" creationId="{94714483-7072-431F-9DBE-87F44E4D44BC}"/>
          </ac:spMkLst>
        </pc:spChg>
        <pc:spChg chg="add">
          <ac:chgData name="Cody Kyser" userId="c50d27c0d5227ee9" providerId="LiveId" clId="{0DAEC53E-B37D-46F7-A753-476A6EBA62C1}" dt="2023-12-12T22:39:01.520" v="157" actId="26606"/>
          <ac:spMkLst>
            <pc:docMk/>
            <pc:sldMk cId="3811088159" sldId="267"/>
            <ac:spMk id="27" creationId="{495892E1-F4A5-4991-AC52-4F417B14A2A2}"/>
          </ac:spMkLst>
        </pc:spChg>
        <pc:spChg chg="add">
          <ac:chgData name="Cody Kyser" userId="c50d27c0d5227ee9" providerId="LiveId" clId="{0DAEC53E-B37D-46F7-A753-476A6EBA62C1}" dt="2023-12-12T22:39:01.520" v="157" actId="26606"/>
          <ac:spMkLst>
            <pc:docMk/>
            <pc:sldMk cId="3811088159" sldId="267"/>
            <ac:spMk id="37" creationId="{E2683E3F-F855-4549-84F8-42064EC0F247}"/>
          </ac:spMkLst>
        </pc:spChg>
        <pc:spChg chg="add">
          <ac:chgData name="Cody Kyser" userId="c50d27c0d5227ee9" providerId="LiveId" clId="{0DAEC53E-B37D-46F7-A753-476A6EBA62C1}" dt="2023-12-12T22:39:01.520" v="157" actId="26606"/>
          <ac:spMkLst>
            <pc:docMk/>
            <pc:sldMk cId="3811088159" sldId="267"/>
            <ac:spMk id="45" creationId="{832F3179-0CD5-40C8-9939-D8355006F7BA}"/>
          </ac:spMkLst>
        </pc:spChg>
        <pc:grpChg chg="del">
          <ac:chgData name="Cody Kyser" userId="c50d27c0d5227ee9" providerId="LiveId" clId="{0DAEC53E-B37D-46F7-A753-476A6EBA62C1}" dt="2023-12-12T22:39:01.520" v="157" actId="26606"/>
          <ac:grpSpMkLst>
            <pc:docMk/>
            <pc:sldMk cId="3811088159" sldId="267"/>
            <ac:grpSpMk id="16" creationId="{D74613BB-817C-4C4F-8A24-4936F2F064C0}"/>
          </ac:grpSpMkLst>
        </pc:grpChg>
        <pc:grpChg chg="add">
          <ac:chgData name="Cody Kyser" userId="c50d27c0d5227ee9" providerId="LiveId" clId="{0DAEC53E-B37D-46F7-A753-476A6EBA62C1}" dt="2023-12-12T22:39:01.520" v="157" actId="26606"/>
          <ac:grpSpMkLst>
            <pc:docMk/>
            <pc:sldMk cId="3811088159" sldId="267"/>
            <ac:grpSpMk id="29" creationId="{ACF597F8-76AA-44FA-8E6A-06223B66C0DD}"/>
          </ac:grpSpMkLst>
        </pc:grpChg>
        <pc:grpChg chg="add">
          <ac:chgData name="Cody Kyser" userId="c50d27c0d5227ee9" providerId="LiveId" clId="{0DAEC53E-B37D-46F7-A753-476A6EBA62C1}" dt="2023-12-12T22:39:01.520" v="157" actId="26606"/>
          <ac:grpSpMkLst>
            <pc:docMk/>
            <pc:sldMk cId="3811088159" sldId="267"/>
            <ac:grpSpMk id="39" creationId="{8FC90B1E-0223-4440-AF22-8F32F6F0C7D2}"/>
          </ac:grpSpMkLst>
        </pc:grpChg>
        <pc:grpChg chg="add">
          <ac:chgData name="Cody Kyser" userId="c50d27c0d5227ee9" providerId="LiveId" clId="{0DAEC53E-B37D-46F7-A753-476A6EBA62C1}" dt="2023-12-12T22:39:01.520" v="157" actId="26606"/>
          <ac:grpSpMkLst>
            <pc:docMk/>
            <pc:sldMk cId="3811088159" sldId="267"/>
            <ac:grpSpMk id="47" creationId="{11CE155D-684B-4F5E-B835-C52765E310E7}"/>
          </ac:grpSpMkLst>
        </pc:grpChg>
        <pc:picChg chg="mod">
          <ac:chgData name="Cody Kyser" userId="c50d27c0d5227ee9" providerId="LiveId" clId="{0DAEC53E-B37D-46F7-A753-476A6EBA62C1}" dt="2023-12-12T22:39:01.520" v="157" actId="26606"/>
          <ac:picMkLst>
            <pc:docMk/>
            <pc:sldMk cId="3811088159" sldId="267"/>
            <ac:picMk id="9" creationId="{34CF4BBA-59E5-CD7F-67ED-8AEBB346B73D}"/>
          </ac:picMkLst>
        </pc:picChg>
      </pc:sldChg>
      <pc:sldChg chg="modSp mod">
        <pc:chgData name="Cody Kyser" userId="c50d27c0d5227ee9" providerId="LiveId" clId="{0DAEC53E-B37D-46F7-A753-476A6EBA62C1}" dt="2023-12-12T23:30:22.742" v="1756" actId="1076"/>
        <pc:sldMkLst>
          <pc:docMk/>
          <pc:sldMk cId="3313873748" sldId="268"/>
        </pc:sldMkLst>
        <pc:spChg chg="mod">
          <ac:chgData name="Cody Kyser" userId="c50d27c0d5227ee9" providerId="LiveId" clId="{0DAEC53E-B37D-46F7-A753-476A6EBA62C1}" dt="2023-12-12T23:30:22.742" v="1756" actId="1076"/>
          <ac:spMkLst>
            <pc:docMk/>
            <pc:sldMk cId="3313873748" sldId="268"/>
            <ac:spMk id="4" creationId="{43EA999C-BFBF-21F6-8D11-83870BDA89BF}"/>
          </ac:spMkLst>
        </pc:spChg>
      </pc:sldChg>
      <pc:sldChg chg="modSp mod">
        <pc:chgData name="Cody Kyser" userId="c50d27c0d5227ee9" providerId="LiveId" clId="{0DAEC53E-B37D-46F7-A753-476A6EBA62C1}" dt="2023-12-12T23:29:12.171" v="1748" actId="27636"/>
        <pc:sldMkLst>
          <pc:docMk/>
          <pc:sldMk cId="3047447401" sldId="269"/>
        </pc:sldMkLst>
        <pc:spChg chg="mod">
          <ac:chgData name="Cody Kyser" userId="c50d27c0d5227ee9" providerId="LiveId" clId="{0DAEC53E-B37D-46F7-A753-476A6EBA62C1}" dt="2023-12-12T23:29:12.171" v="1748" actId="27636"/>
          <ac:spMkLst>
            <pc:docMk/>
            <pc:sldMk cId="3047447401" sldId="269"/>
            <ac:spMk id="4" creationId="{C054D5F6-7BBF-8452-5B8F-243C46A0AC85}"/>
          </ac:spMkLst>
        </pc:spChg>
      </pc:sldChg>
      <pc:sldChg chg="modSp mod">
        <pc:chgData name="Cody Kyser" userId="c50d27c0d5227ee9" providerId="LiveId" clId="{0DAEC53E-B37D-46F7-A753-476A6EBA62C1}" dt="2023-12-12T23:31:09.619" v="1757" actId="255"/>
        <pc:sldMkLst>
          <pc:docMk/>
          <pc:sldMk cId="1183004254" sldId="270"/>
        </pc:sldMkLst>
        <pc:spChg chg="mod">
          <ac:chgData name="Cody Kyser" userId="c50d27c0d5227ee9" providerId="LiveId" clId="{0DAEC53E-B37D-46F7-A753-476A6EBA62C1}" dt="2023-12-12T23:31:09.619" v="1757" actId="255"/>
          <ac:spMkLst>
            <pc:docMk/>
            <pc:sldMk cId="1183004254" sldId="270"/>
            <ac:spMk id="4" creationId="{041F0700-A82D-AEE4-201C-65B975AF65DA}"/>
          </ac:spMkLst>
        </pc:spChg>
      </pc:sldChg>
      <pc:sldChg chg="modSp mod">
        <pc:chgData name="Cody Kyser" userId="c50d27c0d5227ee9" providerId="LiveId" clId="{0DAEC53E-B37D-46F7-A753-476A6EBA62C1}" dt="2023-12-12T23:28:37.663" v="1744" actId="255"/>
        <pc:sldMkLst>
          <pc:docMk/>
          <pc:sldMk cId="581947928" sldId="271"/>
        </pc:sldMkLst>
        <pc:spChg chg="mod">
          <ac:chgData name="Cody Kyser" userId="c50d27c0d5227ee9" providerId="LiveId" clId="{0DAEC53E-B37D-46F7-A753-476A6EBA62C1}" dt="2023-12-12T23:28:37.663" v="1744" actId="255"/>
          <ac:spMkLst>
            <pc:docMk/>
            <pc:sldMk cId="581947928" sldId="271"/>
            <ac:spMk id="4" creationId="{92D46491-2886-152B-72BD-7158E3425E09}"/>
          </ac:spMkLst>
        </pc:spChg>
      </pc:sldChg>
      <pc:sldChg chg="addSp delSp modSp mod setBg">
        <pc:chgData name="Cody Kyser" userId="c50d27c0d5227ee9" providerId="LiveId" clId="{0DAEC53E-B37D-46F7-A753-476A6EBA62C1}" dt="2023-12-12T23:28:13.491" v="1742" actId="2711"/>
        <pc:sldMkLst>
          <pc:docMk/>
          <pc:sldMk cId="3856125645" sldId="272"/>
        </pc:sldMkLst>
        <pc:spChg chg="mod ord">
          <ac:chgData name="Cody Kyser" userId="c50d27c0d5227ee9" providerId="LiveId" clId="{0DAEC53E-B37D-46F7-A753-476A6EBA62C1}" dt="2023-12-12T23:28:13.491" v="1742" actId="2711"/>
          <ac:spMkLst>
            <pc:docMk/>
            <pc:sldMk cId="3856125645" sldId="272"/>
            <ac:spMk id="4" creationId="{5D0B2D4F-BE93-3228-53D3-B0D2E9721351}"/>
          </ac:spMkLst>
        </pc:spChg>
        <pc:spChg chg="del">
          <ac:chgData name="Cody Kyser" userId="c50d27c0d5227ee9" providerId="LiveId" clId="{0DAEC53E-B37D-46F7-A753-476A6EBA62C1}" dt="2023-12-12T22:37:12.527" v="142" actId="26606"/>
          <ac:spMkLst>
            <pc:docMk/>
            <pc:sldMk cId="3856125645" sldId="272"/>
            <ac:spMk id="11" creationId="{A3363022-C969-41E9-8EB2-E4C94908C1FA}"/>
          </ac:spMkLst>
        </pc:spChg>
        <pc:spChg chg="del">
          <ac:chgData name="Cody Kyser" userId="c50d27c0d5227ee9" providerId="LiveId" clId="{0DAEC53E-B37D-46F7-A753-476A6EBA62C1}" dt="2023-12-12T22:37:12.527" v="142" actId="26606"/>
          <ac:spMkLst>
            <pc:docMk/>
            <pc:sldMk cId="3856125645" sldId="272"/>
            <ac:spMk id="13" creationId="{8D1AD6B3-BE88-4CEB-BA17-790657CC4729}"/>
          </ac:spMkLst>
        </pc:spChg>
        <pc:spChg chg="add">
          <ac:chgData name="Cody Kyser" userId="c50d27c0d5227ee9" providerId="LiveId" clId="{0DAEC53E-B37D-46F7-A753-476A6EBA62C1}" dt="2023-12-12T22:37:12.527" v="142" actId="26606"/>
          <ac:spMkLst>
            <pc:docMk/>
            <pc:sldMk cId="3856125645" sldId="272"/>
            <ac:spMk id="23" creationId="{94714483-7072-431F-9DBE-87F44E4D44BC}"/>
          </ac:spMkLst>
        </pc:spChg>
        <pc:spChg chg="add">
          <ac:chgData name="Cody Kyser" userId="c50d27c0d5227ee9" providerId="LiveId" clId="{0DAEC53E-B37D-46F7-A753-476A6EBA62C1}" dt="2023-12-12T22:37:12.527" v="142" actId="26606"/>
          <ac:spMkLst>
            <pc:docMk/>
            <pc:sldMk cId="3856125645" sldId="272"/>
            <ac:spMk id="25" creationId="{495892E1-F4A5-4991-AC52-4F417B14A2A2}"/>
          </ac:spMkLst>
        </pc:spChg>
        <pc:spChg chg="add">
          <ac:chgData name="Cody Kyser" userId="c50d27c0d5227ee9" providerId="LiveId" clId="{0DAEC53E-B37D-46F7-A753-476A6EBA62C1}" dt="2023-12-12T22:37:12.527" v="142" actId="26606"/>
          <ac:spMkLst>
            <pc:docMk/>
            <pc:sldMk cId="3856125645" sldId="272"/>
            <ac:spMk id="35" creationId="{E2683E3F-F855-4549-84F8-42064EC0F247}"/>
          </ac:spMkLst>
        </pc:spChg>
        <pc:spChg chg="add">
          <ac:chgData name="Cody Kyser" userId="c50d27c0d5227ee9" providerId="LiveId" clId="{0DAEC53E-B37D-46F7-A753-476A6EBA62C1}" dt="2023-12-12T22:37:12.527" v="142" actId="26606"/>
          <ac:spMkLst>
            <pc:docMk/>
            <pc:sldMk cId="3856125645" sldId="272"/>
            <ac:spMk id="43" creationId="{832F3179-0CD5-40C8-9939-D8355006F7BA}"/>
          </ac:spMkLst>
        </pc:spChg>
        <pc:grpChg chg="del">
          <ac:chgData name="Cody Kyser" userId="c50d27c0d5227ee9" providerId="LiveId" clId="{0DAEC53E-B37D-46F7-A753-476A6EBA62C1}" dt="2023-12-12T22:37:12.527" v="142" actId="26606"/>
          <ac:grpSpMkLst>
            <pc:docMk/>
            <pc:sldMk cId="3856125645" sldId="272"/>
            <ac:grpSpMk id="15" creationId="{89D1390B-7E13-4B4F-9CB2-391063412E54}"/>
          </ac:grpSpMkLst>
        </pc:grpChg>
        <pc:grpChg chg="add">
          <ac:chgData name="Cody Kyser" userId="c50d27c0d5227ee9" providerId="LiveId" clId="{0DAEC53E-B37D-46F7-A753-476A6EBA62C1}" dt="2023-12-12T22:37:12.527" v="142" actId="26606"/>
          <ac:grpSpMkLst>
            <pc:docMk/>
            <pc:sldMk cId="3856125645" sldId="272"/>
            <ac:grpSpMk id="27" creationId="{ACF597F8-76AA-44FA-8E6A-06223B66C0DD}"/>
          </ac:grpSpMkLst>
        </pc:grpChg>
        <pc:grpChg chg="add">
          <ac:chgData name="Cody Kyser" userId="c50d27c0d5227ee9" providerId="LiveId" clId="{0DAEC53E-B37D-46F7-A753-476A6EBA62C1}" dt="2023-12-12T22:37:12.527" v="142" actId="26606"/>
          <ac:grpSpMkLst>
            <pc:docMk/>
            <pc:sldMk cId="3856125645" sldId="272"/>
            <ac:grpSpMk id="37" creationId="{8FC90B1E-0223-4440-AF22-8F32F6F0C7D2}"/>
          </ac:grpSpMkLst>
        </pc:grpChg>
        <pc:grpChg chg="add">
          <ac:chgData name="Cody Kyser" userId="c50d27c0d5227ee9" providerId="LiveId" clId="{0DAEC53E-B37D-46F7-A753-476A6EBA62C1}" dt="2023-12-12T22:37:12.527" v="142" actId="26606"/>
          <ac:grpSpMkLst>
            <pc:docMk/>
            <pc:sldMk cId="3856125645" sldId="272"/>
            <ac:grpSpMk id="45" creationId="{11CE155D-684B-4F5E-B835-C52765E310E7}"/>
          </ac:grpSpMkLst>
        </pc:grpChg>
        <pc:picChg chg="mod">
          <ac:chgData name="Cody Kyser" userId="c50d27c0d5227ee9" providerId="LiveId" clId="{0DAEC53E-B37D-46F7-A753-476A6EBA62C1}" dt="2023-12-12T22:37:36.375" v="149" actId="14100"/>
          <ac:picMkLst>
            <pc:docMk/>
            <pc:sldMk cId="3856125645" sldId="272"/>
            <ac:picMk id="8" creationId="{5B37A94F-6C76-8584-A86C-5060B17C5CB7}"/>
          </ac:picMkLst>
        </pc:picChg>
      </pc:sldChg>
      <pc:sldChg chg="modSp mod">
        <pc:chgData name="Cody Kyser" userId="c50d27c0d5227ee9" providerId="LiveId" clId="{0DAEC53E-B37D-46F7-A753-476A6EBA62C1}" dt="2023-12-12T23:28:02.221" v="1741" actId="255"/>
        <pc:sldMkLst>
          <pc:docMk/>
          <pc:sldMk cId="4016475935" sldId="273"/>
        </pc:sldMkLst>
        <pc:spChg chg="mod">
          <ac:chgData name="Cody Kyser" userId="c50d27c0d5227ee9" providerId="LiveId" clId="{0DAEC53E-B37D-46F7-A753-476A6EBA62C1}" dt="2023-12-12T23:27:46.192" v="1739" actId="255"/>
          <ac:spMkLst>
            <pc:docMk/>
            <pc:sldMk cId="4016475935" sldId="273"/>
            <ac:spMk id="5" creationId="{3892D3F6-001F-D4A2-09AE-46C95DA93442}"/>
          </ac:spMkLst>
        </pc:spChg>
        <pc:spChg chg="mod">
          <ac:chgData name="Cody Kyser" userId="c50d27c0d5227ee9" providerId="LiveId" clId="{0DAEC53E-B37D-46F7-A753-476A6EBA62C1}" dt="2023-12-12T23:28:02.221" v="1741" actId="255"/>
          <ac:spMkLst>
            <pc:docMk/>
            <pc:sldMk cId="4016475935" sldId="273"/>
            <ac:spMk id="6" creationId="{BF79C835-CDEA-D9C4-C414-8C7F2473C1C5}"/>
          </ac:spMkLst>
        </pc:spChg>
      </pc:sldChg>
      <pc:sldChg chg="modSp mod">
        <pc:chgData name="Cody Kyser" userId="c50d27c0d5227ee9" providerId="LiveId" clId="{0DAEC53E-B37D-46F7-A753-476A6EBA62C1}" dt="2023-12-12T23:27:24.888" v="1737" actId="2711"/>
        <pc:sldMkLst>
          <pc:docMk/>
          <pc:sldMk cId="131645378" sldId="274"/>
        </pc:sldMkLst>
        <pc:spChg chg="mod">
          <ac:chgData name="Cody Kyser" userId="c50d27c0d5227ee9" providerId="LiveId" clId="{0DAEC53E-B37D-46F7-A753-476A6EBA62C1}" dt="2023-12-12T23:27:14.599" v="1736" actId="2711"/>
          <ac:spMkLst>
            <pc:docMk/>
            <pc:sldMk cId="131645378" sldId="274"/>
            <ac:spMk id="5" creationId="{680FAD8D-CDA4-B54C-C01E-330579019C14}"/>
          </ac:spMkLst>
        </pc:spChg>
        <pc:spChg chg="mod">
          <ac:chgData name="Cody Kyser" userId="c50d27c0d5227ee9" providerId="LiveId" clId="{0DAEC53E-B37D-46F7-A753-476A6EBA62C1}" dt="2023-12-12T23:27:24.888" v="1737" actId="2711"/>
          <ac:spMkLst>
            <pc:docMk/>
            <pc:sldMk cId="131645378" sldId="274"/>
            <ac:spMk id="6" creationId="{81B3AD1F-91A0-0BAF-88AC-757CEE851539}"/>
          </ac:spMkLst>
        </pc:spChg>
      </pc:sldChg>
      <pc:sldChg chg="modSp mod">
        <pc:chgData name="Cody Kyser" userId="c50d27c0d5227ee9" providerId="LiveId" clId="{0DAEC53E-B37D-46F7-A753-476A6EBA62C1}" dt="2023-12-12T23:26:53.778" v="1735" actId="1076"/>
        <pc:sldMkLst>
          <pc:docMk/>
          <pc:sldMk cId="3088407264" sldId="275"/>
        </pc:sldMkLst>
        <pc:spChg chg="mod">
          <ac:chgData name="Cody Kyser" userId="c50d27c0d5227ee9" providerId="LiveId" clId="{0DAEC53E-B37D-46F7-A753-476A6EBA62C1}" dt="2023-12-12T23:26:53.778" v="1735" actId="1076"/>
          <ac:spMkLst>
            <pc:docMk/>
            <pc:sldMk cId="3088407264" sldId="275"/>
            <ac:spMk id="4" creationId="{20A0D125-E9CF-08A0-960E-7B98C6433456}"/>
          </ac:spMkLst>
        </pc:spChg>
      </pc:sldChg>
      <pc:sldChg chg="modSp mod">
        <pc:chgData name="Cody Kyser" userId="c50d27c0d5227ee9" providerId="LiveId" clId="{0DAEC53E-B37D-46F7-A753-476A6EBA62C1}" dt="2023-12-12T23:26:12.439" v="1729" actId="2711"/>
        <pc:sldMkLst>
          <pc:docMk/>
          <pc:sldMk cId="2000479828" sldId="276"/>
        </pc:sldMkLst>
        <pc:spChg chg="mod">
          <ac:chgData name="Cody Kyser" userId="c50d27c0d5227ee9" providerId="LiveId" clId="{0DAEC53E-B37D-46F7-A753-476A6EBA62C1}" dt="2023-12-12T23:26:03.216" v="1728" actId="2711"/>
          <ac:spMkLst>
            <pc:docMk/>
            <pc:sldMk cId="2000479828" sldId="276"/>
            <ac:spMk id="5" creationId="{DA39613D-4358-7056-7F4E-11BBC06B1111}"/>
          </ac:spMkLst>
        </pc:spChg>
        <pc:spChg chg="mod">
          <ac:chgData name="Cody Kyser" userId="c50d27c0d5227ee9" providerId="LiveId" clId="{0DAEC53E-B37D-46F7-A753-476A6EBA62C1}" dt="2023-12-12T23:26:12.439" v="1729" actId="2711"/>
          <ac:spMkLst>
            <pc:docMk/>
            <pc:sldMk cId="2000479828" sldId="276"/>
            <ac:spMk id="7" creationId="{638FC46F-8D26-F6FC-579C-16ECC72934F7}"/>
          </ac:spMkLst>
        </pc:spChg>
      </pc:sldChg>
      <pc:sldChg chg="modSp mod setBg">
        <pc:chgData name="Cody Kyser" userId="c50d27c0d5227ee9" providerId="LiveId" clId="{0DAEC53E-B37D-46F7-A753-476A6EBA62C1}" dt="2023-12-12T23:25:37.023" v="1727" actId="5793"/>
        <pc:sldMkLst>
          <pc:docMk/>
          <pc:sldMk cId="650700176" sldId="277"/>
        </pc:sldMkLst>
        <pc:spChg chg="mod">
          <ac:chgData name="Cody Kyser" userId="c50d27c0d5227ee9" providerId="LiveId" clId="{0DAEC53E-B37D-46F7-A753-476A6EBA62C1}" dt="2023-12-12T23:25:37.023" v="1727" actId="5793"/>
          <ac:spMkLst>
            <pc:docMk/>
            <pc:sldMk cId="650700176" sldId="277"/>
            <ac:spMk id="5" creationId="{512EB2D7-353E-925B-0253-9D7C3BA11BD4}"/>
          </ac:spMkLst>
        </pc:spChg>
        <pc:spChg chg="mod">
          <ac:chgData name="Cody Kyser" userId="c50d27c0d5227ee9" providerId="LiveId" clId="{0DAEC53E-B37D-46F7-A753-476A6EBA62C1}" dt="2023-12-12T23:25:26.176" v="1725" actId="1076"/>
          <ac:spMkLst>
            <pc:docMk/>
            <pc:sldMk cId="650700176" sldId="277"/>
            <ac:spMk id="6" creationId="{A4DCBFB1-1E07-E021-AEC7-BC9D7E77EAC8}"/>
          </ac:spMkLst>
        </pc:spChg>
      </pc:sldChg>
      <pc:sldChg chg="modSp mod setBg">
        <pc:chgData name="Cody Kyser" userId="c50d27c0d5227ee9" providerId="LiveId" clId="{0DAEC53E-B37D-46F7-A753-476A6EBA62C1}" dt="2023-12-12T23:25:04.367" v="1720" actId="2711"/>
        <pc:sldMkLst>
          <pc:docMk/>
          <pc:sldMk cId="4232558810" sldId="278"/>
        </pc:sldMkLst>
        <pc:spChg chg="mod">
          <ac:chgData name="Cody Kyser" userId="c50d27c0d5227ee9" providerId="LiveId" clId="{0DAEC53E-B37D-46F7-A753-476A6EBA62C1}" dt="2023-12-12T23:24:51.855" v="1719" actId="1076"/>
          <ac:spMkLst>
            <pc:docMk/>
            <pc:sldMk cId="4232558810" sldId="278"/>
            <ac:spMk id="4" creationId="{90379B3E-D9F1-552D-228F-25FAF3D63299}"/>
          </ac:spMkLst>
        </pc:spChg>
        <pc:spChg chg="mod">
          <ac:chgData name="Cody Kyser" userId="c50d27c0d5227ee9" providerId="LiveId" clId="{0DAEC53E-B37D-46F7-A753-476A6EBA62C1}" dt="2023-12-12T23:25:04.367" v="1720" actId="2711"/>
          <ac:spMkLst>
            <pc:docMk/>
            <pc:sldMk cId="4232558810" sldId="278"/>
            <ac:spMk id="5" creationId="{5030548C-588C-8504-652A-B87D9EEE630B}"/>
          </ac:spMkLst>
        </pc:spChg>
      </pc:sldChg>
      <pc:sldChg chg="modSp new mod setBg">
        <pc:chgData name="Cody Kyser" userId="c50d27c0d5227ee9" providerId="LiveId" clId="{0DAEC53E-B37D-46F7-A753-476A6EBA62C1}" dt="2023-12-13T00:05:37.779" v="2487" actId="122"/>
        <pc:sldMkLst>
          <pc:docMk/>
          <pc:sldMk cId="1225835960" sldId="279"/>
        </pc:sldMkLst>
        <pc:spChg chg="mod">
          <ac:chgData name="Cody Kyser" userId="c50d27c0d5227ee9" providerId="LiveId" clId="{0DAEC53E-B37D-46F7-A753-476A6EBA62C1}" dt="2023-12-13T00:05:30.977" v="2486" actId="1076"/>
          <ac:spMkLst>
            <pc:docMk/>
            <pc:sldMk cId="1225835960" sldId="279"/>
            <ac:spMk id="2" creationId="{EC2087E1-7050-EF38-315C-7579BDE5DC81}"/>
          </ac:spMkLst>
        </pc:spChg>
        <pc:spChg chg="mod">
          <ac:chgData name="Cody Kyser" userId="c50d27c0d5227ee9" providerId="LiveId" clId="{0DAEC53E-B37D-46F7-A753-476A6EBA62C1}" dt="2023-12-13T00:05:37.779" v="2487" actId="122"/>
          <ac:spMkLst>
            <pc:docMk/>
            <pc:sldMk cId="1225835960" sldId="279"/>
            <ac:spMk id="3" creationId="{672F6D1F-36BD-6FED-BF9E-0FC25C56D64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E33F-4400-9F17-BA75-1C5E3EBC7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EEBD17-D1E5-38BB-CB3B-8CEC20041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AD488-AB0D-57E8-667C-9849937EF4DC}"/>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7A3C1078-59F0-A95D-D594-40BC0AA21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2768F-A84B-E7EB-0447-CD91C5D695A0}"/>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364850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CEB-9F93-6E26-8702-5EB4E8B090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FC1A5-9E93-9C9E-7F2E-4DA9159675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E1558-6A76-5943-0AAD-C69E971BDDE5}"/>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B69AFB04-A488-A3CB-EAEE-0FFC36694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1E657-03C6-9DED-A6D4-EC5932076301}"/>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129070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7DA8AB-A4E2-E92A-3161-8A34200D03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64D573-E78E-B1CF-0EBF-38B09C75A0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340C6-A8BA-B66C-0737-67C4D51D017B}"/>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D4F1279E-75EC-A65B-DE1A-040DDCDE6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82E46-ABC9-936B-D55D-D808A7EEDFAA}"/>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94624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895A-5BC9-2D10-1DF6-13AAEE42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E8044-C63E-4291-7D4F-BC079C75C4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B4F81-2FB8-0470-B1B7-C880DF7C93B0}"/>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EC9A578C-4D83-9057-7389-374298782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FC4EA-5575-31AF-1C64-E359842CDA82}"/>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345469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0A1B1-A72E-3F7E-D427-3CA980B4A8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5B16E-AED3-E03A-0C0A-ADDDC0E34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81A3AA-5571-BB73-F335-BDF2674E2C3F}"/>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E446BFB5-10AC-871F-8C80-638A2FBA7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69847-CF07-670D-2301-7093256E5706}"/>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90237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C1B9-FF8D-E409-06F9-7D4759621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C5FDFC-7534-6F4F-E4A5-C3305AC96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5A9BE1-7A6F-4B04-11A1-413EDAE88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A00039-9F7C-2AA4-23C4-7C31ACF05870}"/>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6" name="Footer Placeholder 5">
            <a:extLst>
              <a:ext uri="{FF2B5EF4-FFF2-40B4-BE49-F238E27FC236}">
                <a16:creationId xmlns:a16="http://schemas.microsoft.com/office/drawing/2014/main" id="{125FD7FC-E007-1ECA-35C1-01D2529C4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407F3-86AE-4431-D6F8-806F97361AF7}"/>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139494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8AF2-03F6-DE6E-F445-80B36BD87F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4FE439-513E-D05C-A19F-39F2E33864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94D6CD-E30B-2C35-E904-F6E5CC2450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085F7-093D-5B1F-856B-71421590A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83166E-FCD0-DB0C-9A2D-EB9F2B782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7D425-8541-E8F7-3488-AED1480B8FD0}"/>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8" name="Footer Placeholder 7">
            <a:extLst>
              <a:ext uri="{FF2B5EF4-FFF2-40B4-BE49-F238E27FC236}">
                <a16:creationId xmlns:a16="http://schemas.microsoft.com/office/drawing/2014/main" id="{5598D3B4-B65D-5A68-2657-34587CDB7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F6150-9896-706A-A6E0-6A6E011D9DB0}"/>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5263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4BBA-30CA-6C56-A7BA-B7F482F7A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8ACE96-C65B-FFCD-A7D4-FA690E3DFAA5}"/>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4" name="Footer Placeholder 3">
            <a:extLst>
              <a:ext uri="{FF2B5EF4-FFF2-40B4-BE49-F238E27FC236}">
                <a16:creationId xmlns:a16="http://schemas.microsoft.com/office/drawing/2014/main" id="{73BE59A0-1437-7B75-A321-29672F82F4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7BE58F-E7AD-FF8D-A2E5-1EEFFAB57D8B}"/>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394400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B796A2-0360-DD02-769C-BEC87012556B}"/>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3" name="Footer Placeholder 2">
            <a:extLst>
              <a:ext uri="{FF2B5EF4-FFF2-40B4-BE49-F238E27FC236}">
                <a16:creationId xmlns:a16="http://schemas.microsoft.com/office/drawing/2014/main" id="{610FD8A2-CA8B-701E-284A-35F5A7E4AF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C7DC2-AAAE-E630-1C79-5814712CA9E0}"/>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222999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9481-418B-B74F-7355-84D178F27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28B30-BBEF-6F00-6F6F-6105E53DB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84851-B642-154E-4F7B-A85B42EE1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BA3B6-5169-CD09-85A2-3A204636C348}"/>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6" name="Footer Placeholder 5">
            <a:extLst>
              <a:ext uri="{FF2B5EF4-FFF2-40B4-BE49-F238E27FC236}">
                <a16:creationId xmlns:a16="http://schemas.microsoft.com/office/drawing/2014/main" id="{21266BDA-45AE-0CBB-A948-0C654CFAF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DC898-981F-7B97-6731-23C581EC3371}"/>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256171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568C-9BC6-0472-AA6C-6F42DB1C1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8E7BF4-EC9C-368A-A7C0-DB6C76A52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0FE233-F3F7-3563-888D-5ACF12E4C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DC851-4E1F-8397-C632-C6234960921F}"/>
              </a:ext>
            </a:extLst>
          </p:cNvPr>
          <p:cNvSpPr>
            <a:spLocks noGrp="1"/>
          </p:cNvSpPr>
          <p:nvPr>
            <p:ph type="dt" sz="half" idx="10"/>
          </p:nvPr>
        </p:nvSpPr>
        <p:spPr/>
        <p:txBody>
          <a:bodyPr/>
          <a:lstStyle/>
          <a:p>
            <a:fld id="{ABC15942-BDB1-4B29-809C-481F8F813B7D}" type="datetimeFigureOut">
              <a:rPr lang="en-US" smtClean="0"/>
              <a:t>12/12/2023</a:t>
            </a:fld>
            <a:endParaRPr lang="en-US"/>
          </a:p>
        </p:txBody>
      </p:sp>
      <p:sp>
        <p:nvSpPr>
          <p:cNvPr id="6" name="Footer Placeholder 5">
            <a:extLst>
              <a:ext uri="{FF2B5EF4-FFF2-40B4-BE49-F238E27FC236}">
                <a16:creationId xmlns:a16="http://schemas.microsoft.com/office/drawing/2014/main" id="{414A4ECB-B69D-6C5C-3781-0C30143A0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CEBBD-5CEA-8D9A-7DC4-0C6EDE7E458D}"/>
              </a:ext>
            </a:extLst>
          </p:cNvPr>
          <p:cNvSpPr>
            <a:spLocks noGrp="1"/>
          </p:cNvSpPr>
          <p:nvPr>
            <p:ph type="sldNum" sz="quarter" idx="12"/>
          </p:nvPr>
        </p:nvSpPr>
        <p:spPr/>
        <p:txBody>
          <a:bodyPr/>
          <a:lstStyle/>
          <a:p>
            <a:fld id="{9E1CF038-63F9-444C-A43B-5B74FDFC3E30}" type="slidenum">
              <a:rPr lang="en-US" smtClean="0"/>
              <a:t>‹#›</a:t>
            </a:fld>
            <a:endParaRPr lang="en-US"/>
          </a:p>
        </p:txBody>
      </p:sp>
    </p:spTree>
    <p:extLst>
      <p:ext uri="{BB962C8B-B14F-4D97-AF65-F5344CB8AC3E}">
        <p14:creationId xmlns:p14="http://schemas.microsoft.com/office/powerpoint/2010/main" val="42795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58054-DB21-2D00-E25A-AC3CE75470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E33474-E71F-4234-643F-71AB931640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7C2F1-0238-AF4E-99A2-81CF35BA4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15942-BDB1-4B29-809C-481F8F813B7D}" type="datetimeFigureOut">
              <a:rPr lang="en-US" smtClean="0"/>
              <a:t>12/12/2023</a:t>
            </a:fld>
            <a:endParaRPr lang="en-US"/>
          </a:p>
        </p:txBody>
      </p:sp>
      <p:sp>
        <p:nvSpPr>
          <p:cNvPr id="5" name="Footer Placeholder 4">
            <a:extLst>
              <a:ext uri="{FF2B5EF4-FFF2-40B4-BE49-F238E27FC236}">
                <a16:creationId xmlns:a16="http://schemas.microsoft.com/office/drawing/2014/main" id="{F9380142-4BAA-E10B-9577-FF89B669A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905623-6BFD-0A04-8918-095158DC5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CF038-63F9-444C-A43B-5B74FDFC3E30}" type="slidenum">
              <a:rPr lang="en-US" smtClean="0"/>
              <a:t>‹#›</a:t>
            </a:fld>
            <a:endParaRPr lang="en-US"/>
          </a:p>
        </p:txBody>
      </p:sp>
    </p:spTree>
    <p:extLst>
      <p:ext uri="{BB962C8B-B14F-4D97-AF65-F5344CB8AC3E}">
        <p14:creationId xmlns:p14="http://schemas.microsoft.com/office/powerpoint/2010/main" val="1157076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DD3C859-39DA-BC09-AF64-DDF445B1F580}"/>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7" name="Title 1">
            <a:extLst>
              <a:ext uri="{FF2B5EF4-FFF2-40B4-BE49-F238E27FC236}">
                <a16:creationId xmlns:a16="http://schemas.microsoft.com/office/drawing/2014/main" id="{352EEB35-A911-5A80-B218-3320B55C1B20}"/>
              </a:ext>
            </a:extLst>
          </p:cNvPr>
          <p:cNvSpPr txBox="1">
            <a:spLocks/>
          </p:cNvSpPr>
          <p:nvPr/>
        </p:nvSpPr>
        <p:spPr>
          <a:xfrm>
            <a:off x="0" y="0"/>
            <a:ext cx="12192000" cy="6858000"/>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lgerian" panose="04020705040A02060702" pitchFamily="82" charset="0"/>
              </a:rPr>
              <a:t>Cybersecurity Strategies: </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7200" b="1" dirty="0">
              <a:solidFill>
                <a:srgbClr val="FFFFFF"/>
              </a:solidFill>
              <a:latin typeface="Söhne"/>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4000" b="1" i="0" u="none" strike="noStrike" kern="1200" cap="none" spc="0" normalizeH="0" baseline="0" noProof="0" dirty="0">
                <a:ln>
                  <a:noFill/>
                </a:ln>
                <a:solidFill>
                  <a:srgbClr val="FFFFFF"/>
                </a:solidFill>
                <a:effectLst/>
                <a:uLnTx/>
                <a:uFillTx/>
                <a:latin typeface="Algerian" panose="04020705040A02060702" pitchFamily="82" charset="0"/>
              </a:rPr>
            </a:br>
            <a:r>
              <a:rPr kumimoji="0" lang="en-US" sz="4000" b="0" i="1" u="none" strike="noStrike" kern="1200" cap="none" spc="0" normalizeH="0" baseline="0" noProof="0" dirty="0">
                <a:ln>
                  <a:noFill/>
                </a:ln>
                <a:solidFill>
                  <a:srgbClr val="FFFFFF"/>
                </a:solidFill>
                <a:effectLst/>
                <a:uLnTx/>
                <a:uFillTx/>
                <a:latin typeface="Algerian" panose="04020705040A02060702" pitchFamily="82" charset="0"/>
              </a:rPr>
              <a:t>An Exploration of Security Measures in the Digital Landscape</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i="1" dirty="0">
              <a:solidFill>
                <a:srgbClr val="FFFFFF"/>
              </a:solidFill>
              <a:latin typeface="Algerian" panose="04020705040A02060702" pitchFamily="8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0" i="1" u="none" strike="noStrike" kern="1200" cap="none" spc="0" normalizeH="0" baseline="0" noProof="0" dirty="0">
              <a:ln>
                <a:noFill/>
              </a:ln>
              <a:solidFill>
                <a:srgbClr val="FFFFFF"/>
              </a:solidFill>
              <a:effectLst/>
              <a:uLnTx/>
              <a:uFillTx/>
              <a:latin typeface="Algerian" panose="04020705040A02060702" pitchFamily="8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i="1" dirty="0">
              <a:solidFill>
                <a:srgbClr val="FFFFFF"/>
              </a:solidFill>
              <a:latin typeface="Algerian" panose="04020705040A02060702" pitchFamily="8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4000" b="0" i="1" u="none" strike="noStrike" kern="1200" cap="none" spc="0" normalizeH="0" baseline="0" noProof="0" dirty="0">
                <a:ln>
                  <a:noFill/>
                </a:ln>
                <a:solidFill>
                  <a:srgbClr val="FFFFFF"/>
                </a:solidFill>
                <a:effectLst/>
                <a:uLnTx/>
                <a:uFillTx/>
                <a:latin typeface="Algerian" panose="04020705040A02060702" pitchFamily="82" charset="0"/>
              </a:rPr>
            </a:br>
            <a:br>
              <a:rPr kumimoji="0" lang="en-US" sz="4000" b="0" i="0" u="none" strike="noStrike" kern="1200" cap="none" spc="0" normalizeH="0" baseline="0" noProof="0" dirty="0">
                <a:ln>
                  <a:noFill/>
                </a:ln>
                <a:solidFill>
                  <a:srgbClr val="FFFFFF"/>
                </a:solidFill>
                <a:effectLst/>
                <a:uLnTx/>
                <a:uFillTx/>
                <a:latin typeface="Algerian" panose="04020705040A02060702" pitchFamily="82" charset="0"/>
              </a:rPr>
            </a:br>
            <a:r>
              <a:rPr kumimoji="0" lang="en-US" sz="4000" b="1" i="0" u="none" strike="noStrike" kern="1200" cap="none" spc="0" normalizeH="0" baseline="0" noProof="0" dirty="0">
                <a:ln>
                  <a:noFill/>
                </a:ln>
                <a:solidFill>
                  <a:srgbClr val="FFFFFF"/>
                </a:solidFill>
                <a:effectLst/>
                <a:uLnTx/>
                <a:uFillTx/>
                <a:latin typeface="Algerian" panose="04020705040A02060702" pitchFamily="82" charset="0"/>
              </a:rPr>
              <a:t>Presented by: Cody Kyser</a:t>
            </a:r>
            <a:endParaRPr kumimoji="0" lang="en-US" sz="4000" b="0" i="0" u="none" strike="noStrike" kern="1200" cap="none" spc="0" normalizeH="0" baseline="0" noProof="0" dirty="0">
              <a:ln>
                <a:noFill/>
              </a:ln>
              <a:solidFill>
                <a:srgbClr val="FFFFFF"/>
              </a:solidFill>
              <a:effectLst/>
              <a:uLnTx/>
              <a:uFillTx/>
              <a:latin typeface="Algerian" panose="04020705040A02060702" pitchFamily="82" charset="0"/>
            </a:endParaRPr>
          </a:p>
        </p:txBody>
      </p:sp>
    </p:spTree>
    <p:extLst>
      <p:ext uri="{BB962C8B-B14F-4D97-AF65-F5344CB8AC3E}">
        <p14:creationId xmlns:p14="http://schemas.microsoft.com/office/powerpoint/2010/main" val="6808057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3EA999C-BFBF-21F6-8D11-83870BDA89BF}"/>
              </a:ext>
            </a:extLst>
          </p:cNvPr>
          <p:cNvSpPr txBox="1">
            <a:spLocks/>
          </p:cNvSpPr>
          <p:nvPr/>
        </p:nvSpPr>
        <p:spPr>
          <a:xfrm>
            <a:off x="1590040" y="304800"/>
            <a:ext cx="9011920" cy="6248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a typeface="Calibri" panose="020F0502020204030204" pitchFamily="34" charset="0"/>
              </a:rPr>
              <a:t>Overview: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a typeface="Calibri" panose="020F0502020204030204" pitchFamily="34" charset="0"/>
              </a:rPr>
              <a:t>Tablets, smartphones, and laptops have become widely used in modern enterprises, providing an increase in mobility, flexibility, and connectivity. Threats identified with BYOD devices include device loss or theft which, without data backup to a cloud server would result in data loss. BYOD devices are vulnerable to malware, ransomware, smishing and phishing attacks, as well as connections to unsecured Wi-Fi, resulting in compromised security and data breaches. </a:t>
            </a:r>
            <a:br>
              <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a typeface="Calibri" panose="020F0502020204030204" pitchFamily="34" charset="0"/>
              </a:rPr>
            </a:br>
            <a:endPar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2. Purpose: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a typeface="Times New Roman" panose="02020603050405020304" pitchFamily="18" charset="0"/>
                <a:cs typeface="Times New Roman" panose="02020603050405020304" pitchFamily="18" charset="0"/>
              </a:rPr>
              <a:t>Regular monitoring and auditing of BYODs helps identify potential vulnerabilities in the devices and software. Maintaining procedures for prompt patching and device updates ensures known vulnerabilities are addressed in a timely manner, reducing the window of opportunity for attackers. Policy enforcement would include antivirus software, encryption, and strong authentication. A rapid response to security incidents for isolating affected devices from the corporate network limits the potential impact on other devices and resources. Network segmentation from critical internal resources limits the scope of potential attacks by isolating BYODs. </a:t>
            </a:r>
            <a:endParaRPr kumimoji="0" lang="en-US" sz="1800" b="0" i="0" u="none" strike="noStrike" kern="1200" cap="none" spc="0" normalizeH="0" baseline="0" noProof="0" dirty="0">
              <a:ln>
                <a:noFill/>
              </a:ln>
              <a:solidFill>
                <a:schemeClr val="bg1">
                  <a:lumMod val="95000"/>
                </a:schemeClr>
              </a:solidFill>
              <a:effectLst/>
              <a:uLnTx/>
              <a:uFillTx/>
              <a:latin typeface="Algerian" panose="04020705040A02060702"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31387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C054D5F6-7BBF-8452-5B8F-243C46A0AC85}"/>
              </a:ext>
            </a:extLst>
          </p:cNvPr>
          <p:cNvSpPr txBox="1">
            <a:spLocks/>
          </p:cNvSpPr>
          <p:nvPr/>
        </p:nvSpPr>
        <p:spPr>
          <a:xfrm>
            <a:off x="1498600" y="304800"/>
            <a:ext cx="9194800" cy="6248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solidFill>
                  <a:schemeClr val="bg1">
                    <a:lumMod val="95000"/>
                  </a:schemeClr>
                </a:solidFill>
                <a:latin typeface="Algerian" panose="04020705040A02060702" pitchFamily="82" charset="0"/>
                <a:ea typeface="Calibri" panose="020F0502020204030204" pitchFamily="34" charset="0"/>
              </a:rPr>
              <a:t>3. Scope: </a:t>
            </a:r>
          </a:p>
          <a:p>
            <a:pPr marL="0" indent="0">
              <a:buFont typeface="Arial" pitchFamily="34" charset="0"/>
              <a:buNone/>
            </a:pPr>
            <a:r>
              <a:rPr lang="en-US" sz="2000" spc="10" dirty="0">
                <a:solidFill>
                  <a:schemeClr val="bg1">
                    <a:lumMod val="95000"/>
                  </a:schemeClr>
                </a:solidFill>
                <a:latin typeface="Algerian" panose="04020705040A02060702" pitchFamily="82" charset="0"/>
                <a:ea typeface="Times New Roman" panose="02020603050405020304" pitchFamily="18" charset="0"/>
              </a:rPr>
              <a:t>BYODs, including smartphones, tablets, laptops, and wearable devices are typically allowed during business hours for specific applications or tasks, project-based access, remote work, and training. It is common practice for personnel to obtain formal approval before using BYODs for security compliance, risk assessment, and policy adherence, typically with consent for monitoring. Terms of usage would be outline in a company’s BYOD policy including work-related activities, corporate communication and collaboration, task management, document editing and creation, as well as internet browsing which would typically be limited through the company’s proxy server. Permission is granted via the IT department, BYOD policy administrator, or security team. </a:t>
            </a:r>
            <a:br>
              <a:rPr lang="en-US" sz="2000" dirty="0">
                <a:solidFill>
                  <a:schemeClr val="bg1">
                    <a:lumMod val="95000"/>
                  </a:schemeClr>
                </a:solidFill>
                <a:latin typeface="Algerian" panose="04020705040A02060702" pitchFamily="82" charset="0"/>
                <a:ea typeface="Calibri" panose="020F0502020204030204" pitchFamily="34" charset="0"/>
              </a:rPr>
            </a:br>
            <a:endParaRPr lang="en-US" sz="2000" dirty="0">
              <a:solidFill>
                <a:schemeClr val="bg1">
                  <a:lumMod val="95000"/>
                </a:schemeClr>
              </a:solidFill>
              <a:latin typeface="Algerian" panose="04020705040A02060702" pitchFamily="82" charset="0"/>
            </a:endParaRPr>
          </a:p>
          <a:p>
            <a:pPr marL="0" indent="0">
              <a:buFont typeface="Arial" pitchFamily="34" charset="0"/>
              <a:buNone/>
            </a:pPr>
            <a:r>
              <a:rPr lang="en-US" sz="2000" dirty="0">
                <a:solidFill>
                  <a:schemeClr val="bg1">
                    <a:lumMod val="95000"/>
                  </a:schemeClr>
                </a:solidFill>
                <a:latin typeface="Algerian" panose="04020705040A02060702" pitchFamily="82" charset="0"/>
              </a:rPr>
              <a:t>4. Policy:  </a:t>
            </a:r>
          </a:p>
          <a:p>
            <a:pPr marL="0" indent="0">
              <a:buFont typeface="Arial" pitchFamily="34" charset="0"/>
              <a:buNone/>
            </a:pPr>
            <a:r>
              <a:rPr lang="en-US" sz="2000" dirty="0">
                <a:solidFill>
                  <a:schemeClr val="bg1">
                    <a:lumMod val="95000"/>
                  </a:schemeClr>
                </a:solidFill>
                <a:latin typeface="Algerian" panose="04020705040A02060702" pitchFamily="82" charset="0"/>
              </a:rPr>
              <a:t>BYOD policies include approved operating systems kept up to date with the latest software patches and updates. Reputable up to date antivirus software and firewalls are also required. Noncompliant devices are subject to remediation, including a notification, guidance, timeframe, and reassessment. The responsibility of the remediation process falls on the device owner, although the IT Helpdesk is usually available to provide assistance. </a:t>
            </a:r>
          </a:p>
        </p:txBody>
      </p:sp>
    </p:spTree>
    <p:extLst>
      <p:ext uri="{BB962C8B-B14F-4D97-AF65-F5344CB8AC3E}">
        <p14:creationId xmlns:p14="http://schemas.microsoft.com/office/powerpoint/2010/main" val="304744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041F0700-A82D-AEE4-201C-65B975AF65DA}"/>
              </a:ext>
            </a:extLst>
          </p:cNvPr>
          <p:cNvSpPr txBox="1">
            <a:spLocks/>
          </p:cNvSpPr>
          <p:nvPr/>
        </p:nvSpPr>
        <p:spPr>
          <a:xfrm>
            <a:off x="1294130" y="571500"/>
            <a:ext cx="9603740" cy="6286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noProof="0" dirty="0">
                <a:ln>
                  <a:noFill/>
                </a:ln>
                <a:solidFill>
                  <a:schemeClr val="bg1"/>
                </a:solidFill>
                <a:effectLst/>
                <a:uLnTx/>
                <a:uFillTx/>
                <a:latin typeface="Algerian" panose="04020705040A02060702" pitchFamily="82" charset="0"/>
                <a:ea typeface="Calibri" panose="020F0502020204030204" pitchFamily="34" charset="0"/>
              </a:rPr>
              <a:t>5. Policy Compliance: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noProof="0" dirty="0">
                <a:ln>
                  <a:noFill/>
                </a:ln>
                <a:solidFill>
                  <a:schemeClr val="bg1"/>
                </a:solidFill>
                <a:effectLst/>
                <a:uLnTx/>
                <a:uFillTx/>
                <a:latin typeface="Algerian" panose="04020705040A02060702" pitchFamily="82" charset="0"/>
                <a:ea typeface="Calibri" panose="020F0502020204030204" pitchFamily="34" charset="0"/>
                <a:cs typeface="Times New Roman" panose="02020603050405020304" pitchFamily="18" charset="0"/>
              </a:rPr>
              <a:t>Employees found not following the security policy will be subject to disciplinary actions, up to and including termination. It is the responsibility of the employee to be aware of BYOD policies and procedures. The InfoSec team utilizes various methods, including video monitoring, intrusion detection tools, internal and external audits, and business tool reports to ensure compliance.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noProof="0" dirty="0">
              <a:ln>
                <a:noFill/>
              </a:ln>
              <a:solidFill>
                <a:schemeClr val="bg1"/>
              </a:solidFill>
              <a:effectLst/>
              <a:uLnTx/>
              <a:uFillTx/>
              <a:latin typeface="Algerian" panose="04020705040A02060702" pitchFamily="82"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noProof="0" dirty="0">
              <a:ln>
                <a:noFill/>
              </a:ln>
              <a:solidFill>
                <a:schemeClr val="bg1"/>
              </a:solidFill>
              <a:effectLst/>
              <a:uLnTx/>
              <a:uFillTx/>
              <a:latin typeface="Algerian" panose="04020705040A02060702" pitchFamily="82"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noProof="0" dirty="0">
              <a:ln>
                <a:noFill/>
              </a:ln>
              <a:solidFill>
                <a:schemeClr val="bg1"/>
              </a:solidFill>
              <a:effectLst/>
              <a:uLnTx/>
              <a:uFillTx/>
              <a:latin typeface="Algerian" panose="04020705040A02060702" pitchFamily="82"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noProof="0" dirty="0">
                <a:ln>
                  <a:noFill/>
                </a:ln>
                <a:solidFill>
                  <a:schemeClr val="bg1"/>
                </a:solidFill>
                <a:effectLst/>
                <a:uLnTx/>
                <a:uFillTx/>
                <a:latin typeface="Algerian" panose="04020705040A02060702" pitchFamily="82" charset="0"/>
              </a:rPr>
              <a:t>6. Related Standards, Policies, and Processes: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noProof="0" dirty="0">
                <a:ln>
                  <a:noFill/>
                </a:ln>
                <a:solidFill>
                  <a:schemeClr val="bg1"/>
                </a:solidFill>
                <a:effectLst/>
                <a:uLnTx/>
                <a:uFillTx/>
                <a:latin typeface="Algerian" panose="04020705040A02060702" pitchFamily="82" charset="0"/>
                <a:ea typeface="Calibri" panose="020F0502020204030204" pitchFamily="34" charset="0"/>
                <a:cs typeface="Times New Roman" panose="02020603050405020304" pitchFamily="18" charset="0"/>
              </a:rPr>
              <a:t>Aside from HIPAA (Health Insurance Portability and Accountability Act) and PCI-DSS (Payment Card Industry Data Security Standards), ISO 27001 (International Organization for Standardization), GDPR (General Data Protection Regulation), NIST (National Institute of Standards and Technology) Cybersecurity Framework can all be linked to a BYOD policy to set the standards for security, compliance, and best practice.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8300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92D46491-2886-152B-72BD-7158E3425E09}"/>
              </a:ext>
            </a:extLst>
          </p:cNvPr>
          <p:cNvSpPr txBox="1">
            <a:spLocks/>
          </p:cNvSpPr>
          <p:nvPr/>
        </p:nvSpPr>
        <p:spPr>
          <a:xfrm>
            <a:off x="2247899" y="285750"/>
            <a:ext cx="8458200" cy="6286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chemeClr val="bg1">
                    <a:lumMod val="95000"/>
                  </a:schemeClr>
                </a:solidFill>
                <a:latin typeface="Algerian" panose="04020705040A02060702" pitchFamily="82" charset="0"/>
                <a:ea typeface="Calibri" panose="020F0502020204030204" pitchFamily="34" charset="0"/>
              </a:rPr>
              <a:t>7. Definitions and Terms: </a:t>
            </a:r>
          </a:p>
          <a:p>
            <a:pPr marL="0" indent="0">
              <a:buFont typeface="Arial" pitchFamily="34" charset="0"/>
              <a:buNone/>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Some key definitions and terms regarding BYOD policies include the following:</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BYOD (Bring Your Own Device)</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Mobile Devices (Smartphones, Tablets, Laptops, and Wearable Devices)</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CIA (Confidentiality, Integrity, and Availability)</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MDM (Mobile Device Management)</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MAM (Mobile Application Management)</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NAC (Network Access Control)</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2FA/MFA (Two-Factor Authentication/Multi-Factor Authentication)</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DLP (Data Loss Prevention)</a:t>
            </a:r>
          </a:p>
          <a:p>
            <a:pPr marL="0">
              <a:lnSpc>
                <a:spcPct val="115000"/>
              </a:lnSpc>
              <a:spcBef>
                <a:spcPts val="0"/>
              </a:spcBef>
            </a:pPr>
            <a:r>
              <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rPr>
              <a:t>SIEM (Security Information and Event Management)</a:t>
            </a:r>
          </a:p>
          <a:p>
            <a:pPr marL="0" indent="0">
              <a:lnSpc>
                <a:spcPct val="115000"/>
              </a:lnSpc>
              <a:spcBef>
                <a:spcPts val="0"/>
              </a:spcBef>
              <a:buFont typeface="Arial" pitchFamily="34" charset="0"/>
              <a:buNone/>
            </a:pPr>
            <a:endParaRPr lang="en-US" sz="1800" dirty="0">
              <a:solidFill>
                <a:schemeClr val="bg1">
                  <a:lumMod val="95000"/>
                </a:schemeClr>
              </a:solidFill>
              <a:latin typeface="Algerian" panose="04020705040A02060702" pitchFamily="82" charset="0"/>
              <a:ea typeface="Calibri" panose="020F0502020204030204" pitchFamily="34" charset="0"/>
              <a:cs typeface="Times New Roman" panose="02020603050405020304" pitchFamily="18" charset="0"/>
            </a:endParaRPr>
          </a:p>
          <a:p>
            <a:pPr marL="0" indent="0">
              <a:buFont typeface="Arial" pitchFamily="34" charset="0"/>
              <a:buNone/>
            </a:pPr>
            <a:r>
              <a:rPr lang="en-US" sz="1800" dirty="0">
                <a:solidFill>
                  <a:schemeClr val="bg1">
                    <a:lumMod val="95000"/>
                  </a:schemeClr>
                </a:solidFill>
                <a:latin typeface="Algerian" panose="04020705040A02060702" pitchFamily="82" charset="0"/>
              </a:rPr>
              <a:t>8. Revision History:  </a:t>
            </a:r>
          </a:p>
          <a:p>
            <a:pPr marL="0" indent="0">
              <a:buFont typeface="Arial" pitchFamily="34" charset="0"/>
              <a:buNone/>
            </a:pPr>
            <a:endParaRPr lang="en-US" sz="1800" dirty="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099DC6EB-8A50-5E7B-8016-B2D3B7D2CDD5}"/>
              </a:ext>
            </a:extLst>
          </p:cNvPr>
          <p:cNvGraphicFramePr>
            <a:graphicFrameLocks noGrp="1"/>
          </p:cNvGraphicFramePr>
          <p:nvPr>
            <p:extLst>
              <p:ext uri="{D42A27DB-BD31-4B8C-83A1-F6EECF244321}">
                <p14:modId xmlns:p14="http://schemas.microsoft.com/office/powerpoint/2010/main" val="3217529217"/>
              </p:ext>
            </p:extLst>
          </p:nvPr>
        </p:nvGraphicFramePr>
        <p:xfrm>
          <a:off x="2247899" y="5384800"/>
          <a:ext cx="7109461" cy="1348658"/>
        </p:xfrm>
        <a:graphic>
          <a:graphicData uri="http://schemas.openxmlformats.org/drawingml/2006/table">
            <a:tbl>
              <a:tblPr firstRow="1" firstCol="1" bandRow="1"/>
              <a:tblGrid>
                <a:gridCol w="1416547">
                  <a:extLst>
                    <a:ext uri="{9D8B030D-6E8A-4147-A177-3AD203B41FA5}">
                      <a16:colId xmlns:a16="http://schemas.microsoft.com/office/drawing/2014/main" val="2176588474"/>
                    </a:ext>
                  </a:extLst>
                </a:gridCol>
                <a:gridCol w="1737274">
                  <a:extLst>
                    <a:ext uri="{9D8B030D-6E8A-4147-A177-3AD203B41FA5}">
                      <a16:colId xmlns:a16="http://schemas.microsoft.com/office/drawing/2014/main" val="3541782520"/>
                    </a:ext>
                  </a:extLst>
                </a:gridCol>
                <a:gridCol w="3955640">
                  <a:extLst>
                    <a:ext uri="{9D8B030D-6E8A-4147-A177-3AD203B41FA5}">
                      <a16:colId xmlns:a16="http://schemas.microsoft.com/office/drawing/2014/main" val="1302763690"/>
                    </a:ext>
                  </a:extLst>
                </a:gridCol>
              </a:tblGrid>
              <a:tr h="3780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2400"/>
                        </a:spcBef>
                        <a:spcAft>
                          <a:spcPts val="0"/>
                        </a:spcAft>
                      </a:pPr>
                      <a:r>
                        <a:rPr lang="en-US" sz="1200" kern="0">
                          <a:effectLst/>
                        </a:rPr>
                        <a:t>Date of change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2400"/>
                        </a:spcBef>
                        <a:spcAft>
                          <a:spcPts val="0"/>
                        </a:spcAft>
                      </a:pPr>
                      <a:r>
                        <a:rPr lang="en-US" sz="1200" kern="0">
                          <a:effectLst/>
                        </a:rPr>
                        <a:t>Responsible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2400"/>
                        </a:spcBef>
                        <a:spcAft>
                          <a:spcPts val="0"/>
                        </a:spcAft>
                      </a:pPr>
                      <a:r>
                        <a:rPr lang="en-US" sz="1200" kern="0" dirty="0">
                          <a:effectLst/>
                        </a:rPr>
                        <a:t>Summary of change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143435974"/>
                  </a:ext>
                </a:extLst>
              </a:tr>
              <a:tr h="5612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2400"/>
                        </a:spcBef>
                        <a:spcAft>
                          <a:spcPts val="0"/>
                        </a:spcAft>
                      </a:pPr>
                      <a:r>
                        <a:rPr lang="en-US" sz="1200" kern="0">
                          <a:effectLst/>
                        </a:rPr>
                        <a:t>August 2019</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2400"/>
                        </a:spcBef>
                        <a:spcAft>
                          <a:spcPts val="0"/>
                        </a:spcAft>
                      </a:pPr>
                      <a:r>
                        <a:rPr lang="en-US" sz="1200" kern="0">
                          <a:effectLst/>
                        </a:rPr>
                        <a:t>SANS policy team</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2400"/>
                        </a:spcBef>
                        <a:spcAft>
                          <a:spcPts val="0"/>
                        </a:spcAft>
                      </a:pPr>
                      <a:r>
                        <a:rPr lang="en-US" sz="1200" kern="0" dirty="0">
                          <a:effectLst/>
                        </a:rPr>
                        <a:t>Updated and converted to new format</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352184864"/>
                  </a:ext>
                </a:extLst>
              </a:tr>
              <a:tr h="4093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2400"/>
                        </a:spcBef>
                        <a:spcAft>
                          <a:spcPts val="0"/>
                        </a:spcAft>
                      </a:pPr>
                      <a:r>
                        <a:rPr lang="en-US" sz="1100" kern="0" dirty="0">
                          <a:effectLst/>
                        </a:rPr>
                        <a:t> November 2023</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2400"/>
                        </a:spcBef>
                        <a:spcAft>
                          <a:spcPts val="0"/>
                        </a:spcAft>
                      </a:pPr>
                      <a:r>
                        <a:rPr lang="en-US" sz="1200" kern="0" dirty="0">
                          <a:effectLst/>
                        </a:rPr>
                        <a:t>Cody Kyser</a:t>
                      </a:r>
                      <a:endPar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2400"/>
                        </a:spcBef>
                        <a:spcAft>
                          <a:spcPts val="0"/>
                        </a:spcAft>
                      </a:pPr>
                      <a:r>
                        <a:rPr lang="en-US" sz="1200" kern="0" dirty="0">
                          <a:effectLst/>
                        </a:rPr>
                        <a:t>Updated and converted to new format</a:t>
                      </a:r>
                      <a:endPar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72438726"/>
                  </a:ext>
                </a:extLst>
              </a:tr>
            </a:tbl>
          </a:graphicData>
        </a:graphic>
      </p:graphicFrame>
    </p:spTree>
    <p:extLst>
      <p:ext uri="{BB962C8B-B14F-4D97-AF65-F5344CB8AC3E}">
        <p14:creationId xmlns:p14="http://schemas.microsoft.com/office/powerpoint/2010/main" val="58194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 name="Graphic 7" descr="Employee Badge">
            <a:extLst>
              <a:ext uri="{FF2B5EF4-FFF2-40B4-BE49-F238E27FC236}">
                <a16:creationId xmlns:a16="http://schemas.microsoft.com/office/drawing/2014/main" id="{5B37A94F-6C76-8584-A86C-5060B17C5CB7}"/>
              </a:ext>
            </a:extLst>
          </p:cNvPr>
          <p:cNvPicPr>
            <a:picLocks noChangeAspect="1"/>
          </p:cNvPicPr>
          <p:nvPr/>
        </p:nvPicPr>
        <p:blipFill>
          <a:blip r:embed="rId2">
            <a:duotone>
              <a:prstClr val="black"/>
              <a:schemeClr val="bg1">
                <a:tint val="45000"/>
                <a:satMod val="400000"/>
              </a:schemeClr>
            </a:duotone>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1386" y="29548"/>
            <a:ext cx="6013845" cy="6013845"/>
          </a:xfrm>
          <a:prstGeom prst="rect">
            <a:avLst/>
          </a:prstGeom>
        </p:spPr>
      </p:pic>
      <p:sp>
        <p:nvSpPr>
          <p:cNvPr id="4" name="Title 1">
            <a:extLst>
              <a:ext uri="{FF2B5EF4-FFF2-40B4-BE49-F238E27FC236}">
                <a16:creationId xmlns:a16="http://schemas.microsoft.com/office/drawing/2014/main" id="{5D0B2D4F-BE93-3228-53D3-B0D2E9721351}"/>
              </a:ext>
            </a:extLst>
          </p:cNvPr>
          <p:cNvSpPr txBox="1">
            <a:spLocks/>
          </p:cNvSpPr>
          <p:nvPr/>
        </p:nvSpPr>
        <p:spPr>
          <a:xfrm>
            <a:off x="467259" y="4138073"/>
            <a:ext cx="11345079" cy="2702018"/>
          </a:xfrm>
          <a:prstGeom prst="rect">
            <a:avLst/>
          </a:prstGeom>
          <a:noFill/>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fontAlgn="auto">
              <a:lnSpc>
                <a:spcPct val="90000"/>
              </a:lnSpc>
              <a:spcAft>
                <a:spcPts val="600"/>
              </a:spcAft>
              <a:buClrTx/>
              <a:buSzTx/>
              <a:tabLst/>
              <a:defRPr/>
            </a:pPr>
            <a:b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br>
            <a: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t>Multifactor Authentication (MFA) </a:t>
            </a:r>
          </a:p>
        </p:txBody>
      </p:sp>
    </p:spTree>
    <p:extLst>
      <p:ext uri="{BB962C8B-B14F-4D97-AF65-F5344CB8AC3E}">
        <p14:creationId xmlns:p14="http://schemas.microsoft.com/office/powerpoint/2010/main" val="38561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66FCF-9134-8142-44FC-6C7D16458328}"/>
              </a:ext>
            </a:extLst>
          </p:cNvPr>
          <p:cNvPicPr>
            <a:picLocks noChangeAspect="1"/>
          </p:cNvPicPr>
          <p:nvPr/>
        </p:nvPicPr>
        <p:blipFill>
          <a:blip r:embed="rId2"/>
          <a:stretch>
            <a:fillRect/>
          </a:stretch>
        </p:blipFill>
        <p:spPr>
          <a:xfrm>
            <a:off x="1079681" y="115899"/>
            <a:ext cx="10032629" cy="5000159"/>
          </a:xfrm>
          <a:prstGeom prst="rect">
            <a:avLst/>
          </a:prstGeom>
        </p:spPr>
      </p:pic>
      <p:sp>
        <p:nvSpPr>
          <p:cNvPr id="5" name="Title 1">
            <a:extLst>
              <a:ext uri="{FF2B5EF4-FFF2-40B4-BE49-F238E27FC236}">
                <a16:creationId xmlns:a16="http://schemas.microsoft.com/office/drawing/2014/main" id="{3892D3F6-001F-D4A2-09AE-46C95DA93442}"/>
              </a:ext>
            </a:extLst>
          </p:cNvPr>
          <p:cNvSpPr txBox="1">
            <a:spLocks/>
          </p:cNvSpPr>
          <p:nvPr/>
        </p:nvSpPr>
        <p:spPr>
          <a:xfrm>
            <a:off x="991666" y="5231958"/>
            <a:ext cx="10371221" cy="793767"/>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Common-auth Configuration File</a:t>
            </a:r>
          </a:p>
        </p:txBody>
      </p:sp>
      <p:sp>
        <p:nvSpPr>
          <p:cNvPr id="6" name="Text Placeholder 6">
            <a:extLst>
              <a:ext uri="{FF2B5EF4-FFF2-40B4-BE49-F238E27FC236}">
                <a16:creationId xmlns:a16="http://schemas.microsoft.com/office/drawing/2014/main" id="{BF79C835-CDEA-D9C4-C414-8C7F2473C1C5}"/>
              </a:ext>
            </a:extLst>
          </p:cNvPr>
          <p:cNvSpPr txBox="1">
            <a:spLocks/>
          </p:cNvSpPr>
          <p:nvPr/>
        </p:nvSpPr>
        <p:spPr>
          <a:xfrm>
            <a:off x="2645381" y="6025725"/>
            <a:ext cx="6901233" cy="34238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screenshot shows the entry that indicates the use of the Google Authenticator module. </a:t>
            </a:r>
          </a:p>
        </p:txBody>
      </p:sp>
    </p:spTree>
    <p:extLst>
      <p:ext uri="{BB962C8B-B14F-4D97-AF65-F5344CB8AC3E}">
        <p14:creationId xmlns:p14="http://schemas.microsoft.com/office/powerpoint/2010/main" val="401647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B196CB-FCDD-3060-42C4-88304884985E}"/>
              </a:ext>
            </a:extLst>
          </p:cNvPr>
          <p:cNvPicPr>
            <a:picLocks noChangeAspect="1"/>
          </p:cNvPicPr>
          <p:nvPr/>
        </p:nvPicPr>
        <p:blipFill>
          <a:blip r:embed="rId2"/>
          <a:stretch>
            <a:fillRect/>
          </a:stretch>
        </p:blipFill>
        <p:spPr>
          <a:xfrm>
            <a:off x="4937759" y="0"/>
            <a:ext cx="7254241" cy="6858000"/>
          </a:xfrm>
          <a:prstGeom prst="rect">
            <a:avLst/>
          </a:prstGeom>
        </p:spPr>
      </p:pic>
      <p:sp>
        <p:nvSpPr>
          <p:cNvPr id="5" name="Title 1">
            <a:extLst>
              <a:ext uri="{FF2B5EF4-FFF2-40B4-BE49-F238E27FC236}">
                <a16:creationId xmlns:a16="http://schemas.microsoft.com/office/drawing/2014/main" id="{680FAD8D-CDA4-B54C-C01E-330579019C14}"/>
              </a:ext>
            </a:extLst>
          </p:cNvPr>
          <p:cNvSpPr txBox="1">
            <a:spLocks/>
          </p:cNvSpPr>
          <p:nvPr/>
        </p:nvSpPr>
        <p:spPr>
          <a:xfrm>
            <a:off x="221380" y="-577517"/>
            <a:ext cx="4572000" cy="2582779"/>
          </a:xfrm>
          <a:prstGeom prst="rect">
            <a:avLst/>
          </a:prstGeom>
          <a:noFill/>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MFA Logon Screen</a:t>
            </a:r>
          </a:p>
        </p:txBody>
      </p:sp>
      <p:sp>
        <p:nvSpPr>
          <p:cNvPr id="6" name="Text Placeholder 6">
            <a:extLst>
              <a:ext uri="{FF2B5EF4-FFF2-40B4-BE49-F238E27FC236}">
                <a16:creationId xmlns:a16="http://schemas.microsoft.com/office/drawing/2014/main" id="{81B3AD1F-91A0-0BAF-88AC-757CEE851539}"/>
              </a:ext>
            </a:extLst>
          </p:cNvPr>
          <p:cNvSpPr txBox="1">
            <a:spLocks/>
          </p:cNvSpPr>
          <p:nvPr/>
        </p:nvSpPr>
        <p:spPr>
          <a:xfrm>
            <a:off x="1017360" y="3073150"/>
            <a:ext cx="2980040" cy="1485319"/>
          </a:xfrm>
          <a:prstGeom prst="rect">
            <a:avLst/>
          </a:prstGeom>
          <a:noFill/>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screenshot shows the logon screen where a verification code is required.</a:t>
            </a:r>
          </a:p>
        </p:txBody>
      </p:sp>
    </p:spTree>
    <p:extLst>
      <p:ext uri="{BB962C8B-B14F-4D97-AF65-F5344CB8AC3E}">
        <p14:creationId xmlns:p14="http://schemas.microsoft.com/office/powerpoint/2010/main" val="13164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eckmate in a chess game">
            <a:extLst>
              <a:ext uri="{FF2B5EF4-FFF2-40B4-BE49-F238E27FC236}">
                <a16:creationId xmlns:a16="http://schemas.microsoft.com/office/drawing/2014/main" id="{4C1E9C8B-3F9B-5A97-26D6-89F41513BE8D}"/>
              </a:ext>
            </a:extLst>
          </p:cNvPr>
          <p:cNvPicPr>
            <a:picLocks noChangeAspect="1"/>
          </p:cNvPicPr>
          <p:nvPr/>
        </p:nvPicPr>
        <p:blipFill rotWithShape="1">
          <a:blip r:embed="rId2">
            <a:alphaModFix/>
          </a:blip>
          <a:srcRect t="25743"/>
          <a:stretch/>
        </p:blipFill>
        <p:spPr>
          <a:xfrm>
            <a:off x="-9589" y="10"/>
            <a:ext cx="12191979" cy="6857990"/>
          </a:xfrm>
          <a:prstGeom prst="rect">
            <a:avLst/>
          </a:prstGeom>
        </p:spPr>
      </p:pic>
      <p:sp>
        <p:nvSpPr>
          <p:cNvPr id="10" name="Rectangle 9">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0A0D125-E9CF-08A0-960E-7B98C6433456}"/>
              </a:ext>
            </a:extLst>
          </p:cNvPr>
          <p:cNvSpPr txBox="1">
            <a:spLocks/>
          </p:cNvSpPr>
          <p:nvPr/>
        </p:nvSpPr>
        <p:spPr>
          <a:xfrm>
            <a:off x="539273" y="-59006"/>
            <a:ext cx="11094254" cy="152098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fontAlgn="auto">
              <a:lnSpc>
                <a:spcPct val="90000"/>
              </a:lnSpc>
              <a:spcAft>
                <a:spcPts val="600"/>
              </a:spcAft>
              <a:buClrTx/>
              <a:buSzTx/>
              <a:tabLst/>
              <a:defRPr/>
            </a:pPr>
            <a:r>
              <a:rPr kumimoji="0" lang="en-US" sz="6000" b="0" i="0" u="none" strike="noStrike" cap="none" spc="0" normalizeH="0" baseline="0" noProof="0" dirty="0">
                <a:ln>
                  <a:noFill/>
                </a:ln>
                <a:solidFill>
                  <a:srgbClr val="FFFFFF"/>
                </a:solidFill>
                <a:effectLst/>
                <a:uLnTx/>
                <a:uFillTx/>
                <a:latin typeface="Algerian" panose="04020705040A02060702" pitchFamily="82" charset="0"/>
              </a:rPr>
              <a:t>Vulnerability Assessment</a:t>
            </a:r>
          </a:p>
        </p:txBody>
      </p:sp>
      <p:sp>
        <p:nvSpPr>
          <p:cNvPr id="12" name="Rectangle 11">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4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9C95C-B078-7F47-5354-8944C169C246}"/>
              </a:ext>
            </a:extLst>
          </p:cNvPr>
          <p:cNvPicPr>
            <a:picLocks noChangeAspect="1"/>
          </p:cNvPicPr>
          <p:nvPr/>
        </p:nvPicPr>
        <p:blipFill>
          <a:blip r:embed="rId2"/>
          <a:stretch>
            <a:fillRect/>
          </a:stretch>
        </p:blipFill>
        <p:spPr>
          <a:xfrm>
            <a:off x="0" y="0"/>
            <a:ext cx="9111603" cy="6858000"/>
          </a:xfrm>
          <a:prstGeom prst="rect">
            <a:avLst/>
          </a:prstGeom>
        </p:spPr>
      </p:pic>
      <p:sp>
        <p:nvSpPr>
          <p:cNvPr id="5" name="Title 1">
            <a:extLst>
              <a:ext uri="{FF2B5EF4-FFF2-40B4-BE49-F238E27FC236}">
                <a16:creationId xmlns:a16="http://schemas.microsoft.com/office/drawing/2014/main" id="{DA39613D-4358-7056-7F4E-11BBC06B1111}"/>
              </a:ext>
            </a:extLst>
          </p:cNvPr>
          <p:cNvSpPr txBox="1">
            <a:spLocks/>
          </p:cNvSpPr>
          <p:nvPr/>
        </p:nvSpPr>
        <p:spPr>
          <a:xfrm>
            <a:off x="9472350" y="0"/>
            <a:ext cx="2249834" cy="978568"/>
          </a:xfrm>
          <a:prstGeom prst="rect">
            <a:avLst/>
          </a:prstGeom>
        </p:spPr>
        <p:txBody>
          <a:bodyPr vert="horz" lIns="91440" tIns="45720" rIns="91440" bIns="45720" rtlCol="0" anchor="t">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Nmap</a:t>
            </a:r>
          </a:p>
        </p:txBody>
      </p:sp>
      <p:sp>
        <p:nvSpPr>
          <p:cNvPr id="7" name="Text Placeholder 6">
            <a:extLst>
              <a:ext uri="{FF2B5EF4-FFF2-40B4-BE49-F238E27FC236}">
                <a16:creationId xmlns:a16="http://schemas.microsoft.com/office/drawing/2014/main" id="{638FC46F-8D26-F6FC-579C-16ECC72934F7}"/>
              </a:ext>
            </a:extLst>
          </p:cNvPr>
          <p:cNvSpPr txBox="1">
            <a:spLocks/>
          </p:cNvSpPr>
          <p:nvPr/>
        </p:nvSpPr>
        <p:spPr>
          <a:xfrm>
            <a:off x="9240253" y="1556084"/>
            <a:ext cx="2714028" cy="3834063"/>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screenshot includes the scan result showing both the Kali and Linux Server VMs.</a:t>
            </a:r>
          </a:p>
        </p:txBody>
      </p:sp>
    </p:spTree>
    <p:extLst>
      <p:ext uri="{BB962C8B-B14F-4D97-AF65-F5344CB8AC3E}">
        <p14:creationId xmlns:p14="http://schemas.microsoft.com/office/powerpoint/2010/main" val="200047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4DCBFB1-1E07-E021-AEC7-BC9D7E77EAC8}"/>
              </a:ext>
            </a:extLst>
          </p:cNvPr>
          <p:cNvSpPr txBox="1">
            <a:spLocks/>
          </p:cNvSpPr>
          <p:nvPr/>
        </p:nvSpPr>
        <p:spPr>
          <a:xfrm>
            <a:off x="7683499" y="269490"/>
            <a:ext cx="4219448" cy="1513197"/>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fontAlgn="auto">
              <a:lnSpc>
                <a:spcPct val="90000"/>
              </a:lnSpc>
              <a:spcAft>
                <a:spcPts val="600"/>
              </a:spcAft>
              <a:buClrTx/>
              <a:buSzTx/>
              <a:tabLst/>
              <a:defRPr/>
            </a:pPr>
            <a:r>
              <a:rPr kumimoji="0" lang="en-US" sz="6000" b="0" i="0" u="none" strike="noStrike" cap="none" spc="0" normalizeH="0" baseline="0" noProof="0" dirty="0">
                <a:ln>
                  <a:noFill/>
                </a:ln>
                <a:solidFill>
                  <a:schemeClr val="bg1">
                    <a:lumMod val="95000"/>
                  </a:schemeClr>
                </a:solidFill>
                <a:effectLst/>
                <a:uLnTx/>
                <a:uFillTx/>
                <a:latin typeface="Algerian" panose="04020705040A02060702" pitchFamily="82" charset="0"/>
              </a:rPr>
              <a:t>Wireshark</a:t>
            </a:r>
          </a:p>
        </p:txBody>
      </p:sp>
      <p:pic>
        <p:nvPicPr>
          <p:cNvPr id="4" name="Picture 3" descr="A screenshot of a computer&#10;&#10;Description automatically generated">
            <a:extLst>
              <a:ext uri="{FF2B5EF4-FFF2-40B4-BE49-F238E27FC236}">
                <a16:creationId xmlns:a16="http://schemas.microsoft.com/office/drawing/2014/main" id="{79647D4F-BC44-5E58-7409-0959DB0CB9E9}"/>
              </a:ext>
            </a:extLst>
          </p:cNvPr>
          <p:cNvPicPr>
            <a:picLocks noChangeAspect="1"/>
          </p:cNvPicPr>
          <p:nvPr/>
        </p:nvPicPr>
        <p:blipFill rotWithShape="1">
          <a:blip r:embed="rId2"/>
          <a:srcRect r="11245" b="-2"/>
          <a:stretch/>
        </p:blipFill>
        <p:spPr>
          <a:xfrm>
            <a:off x="1" y="10"/>
            <a:ext cx="6936390" cy="6857990"/>
          </a:xfrm>
          <a:prstGeom prst="rect">
            <a:avLst/>
          </a:prstGeom>
        </p:spPr>
      </p:pic>
      <p:sp>
        <p:nvSpPr>
          <p:cNvPr id="5" name="Text Placeholder 6">
            <a:extLst>
              <a:ext uri="{FF2B5EF4-FFF2-40B4-BE49-F238E27FC236}">
                <a16:creationId xmlns:a16="http://schemas.microsoft.com/office/drawing/2014/main" id="{512EB2D7-353E-925B-0253-9D7C3BA11BD4}"/>
              </a:ext>
            </a:extLst>
          </p:cNvPr>
          <p:cNvSpPr txBox="1">
            <a:spLocks/>
          </p:cNvSpPr>
          <p:nvPr/>
        </p:nvSpPr>
        <p:spPr>
          <a:xfrm>
            <a:off x="7882129" y="2271632"/>
            <a:ext cx="3822189" cy="37427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R="0" lvl="0" algn="ctr" fontAlgn="auto">
              <a:lnSpc>
                <a:spcPct val="90000"/>
              </a:lnSpc>
              <a:spcBef>
                <a:spcPct val="20000"/>
              </a:spcBef>
              <a:spcAft>
                <a:spcPts val="0"/>
              </a:spcAft>
              <a:buClrTx/>
              <a:buSzTx/>
              <a:tabLst/>
              <a:defRPr/>
            </a:pPr>
            <a:r>
              <a:rPr kumimoji="0" lang="en-US" sz="2400" b="0" i="0" u="none" strike="noStrike" cap="none" spc="0" normalizeH="0" baseline="0" noProof="0" dirty="0">
                <a:ln>
                  <a:noFill/>
                </a:ln>
                <a:solidFill>
                  <a:schemeClr val="bg1">
                    <a:lumMod val="95000"/>
                  </a:schemeClr>
                </a:solidFill>
                <a:effectLst/>
                <a:uLnTx/>
                <a:uFillTx/>
                <a:latin typeface="Algerian" panose="04020705040A02060702" pitchFamily="82" charset="0"/>
              </a:rPr>
              <a:t>This screenshot includes the Wireshark—Follow TCP Steam window showing the Telnet username and password.</a:t>
            </a:r>
          </a:p>
        </p:txBody>
      </p:sp>
    </p:spTree>
    <p:extLst>
      <p:ext uri="{BB962C8B-B14F-4D97-AF65-F5344CB8AC3E}">
        <p14:creationId xmlns:p14="http://schemas.microsoft.com/office/powerpoint/2010/main" val="65070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B834DC-EB84-71B5-DFEB-F2F14D78F02F}"/>
              </a:ext>
            </a:extLst>
          </p:cNvPr>
          <p:cNvSpPr txBox="1"/>
          <p:nvPr/>
        </p:nvSpPr>
        <p:spPr>
          <a:xfrm>
            <a:off x="2213330" y="423964"/>
            <a:ext cx="7765340" cy="6494085"/>
          </a:xfrm>
          <a:prstGeom prst="rect">
            <a:avLst/>
          </a:prstGeom>
          <a:noFill/>
        </p:spPr>
        <p:txBody>
          <a:bodyPr wrap="square">
            <a:spAutoFit/>
          </a:bodyPr>
          <a:lstStyle/>
          <a:p>
            <a:pPr algn="ctr"/>
            <a:br>
              <a:rPr lang="en-US" sz="3200" dirty="0">
                <a:latin typeface="Algerian" panose="04020705040A02060702" pitchFamily="82" charset="0"/>
                <a:cs typeface="Aldhabi" panose="020F0502020204030204" pitchFamily="2" charset="-78"/>
              </a:rPr>
            </a:br>
            <a:r>
              <a:rPr lang="en-US" sz="3200" b="0" i="0" dirty="0">
                <a:solidFill>
                  <a:srgbClr val="D1D5DB"/>
                </a:solidFill>
                <a:effectLst/>
                <a:latin typeface="Algerian" panose="04020705040A02060702" pitchFamily="82" charset="0"/>
                <a:cs typeface="Aldhabi" panose="020F0502020204030204" pitchFamily="2" charset="-78"/>
              </a:rPr>
              <a:t>In today's dynamic digital environment, cybersecurity comprehension goes beyond being a mere skill—it's a vital imperative. In this presentation I will delve into the core principles, strategies, and practical applications of cybersecurity. </a:t>
            </a:r>
            <a:br>
              <a:rPr lang="en-US" sz="3200" b="0" i="0" dirty="0">
                <a:solidFill>
                  <a:srgbClr val="D1D5DB"/>
                </a:solidFill>
                <a:effectLst/>
                <a:latin typeface="Algerian" panose="04020705040A02060702" pitchFamily="82" charset="0"/>
                <a:cs typeface="Aldhabi" panose="020F0502020204030204" pitchFamily="2" charset="-78"/>
              </a:rPr>
            </a:br>
            <a:br>
              <a:rPr lang="en-US" sz="3200" b="0" i="0" dirty="0">
                <a:solidFill>
                  <a:srgbClr val="D1D5DB"/>
                </a:solidFill>
                <a:effectLst/>
                <a:latin typeface="Algerian" panose="04020705040A02060702" pitchFamily="82" charset="0"/>
                <a:cs typeface="Aldhabi" panose="020F0502020204030204" pitchFamily="2" charset="-78"/>
              </a:rPr>
            </a:br>
            <a:r>
              <a:rPr lang="en-US" sz="3200" b="0" i="0" dirty="0">
                <a:solidFill>
                  <a:srgbClr val="D1D5DB"/>
                </a:solidFill>
                <a:effectLst/>
                <a:latin typeface="Algerian" panose="04020705040A02060702" pitchFamily="82" charset="0"/>
                <a:cs typeface="Aldhabi" panose="020F0502020204030204" pitchFamily="2" charset="-78"/>
              </a:rPr>
              <a:t>Together, let's navigate the complexities of the digital realm!</a:t>
            </a:r>
            <a:br>
              <a:rPr lang="en-US" sz="3200" b="0" i="0" dirty="0">
                <a:solidFill>
                  <a:srgbClr val="D1D5DB"/>
                </a:solidFill>
                <a:effectLst/>
                <a:latin typeface="Algerian" panose="04020705040A02060702" pitchFamily="82" charset="0"/>
                <a:cs typeface="Aldhabi" panose="020F0502020204030204" pitchFamily="2" charset="-78"/>
              </a:rPr>
            </a:br>
            <a:endParaRPr lang="en-US" sz="3200" dirty="0">
              <a:latin typeface="Algerian" panose="04020705040A02060702" pitchFamily="82" charset="0"/>
              <a:cs typeface="Aldhabi" panose="020F0502020204030204" pitchFamily="2" charset="-78"/>
            </a:endParaRPr>
          </a:p>
        </p:txBody>
      </p:sp>
    </p:spTree>
    <p:extLst>
      <p:ext uri="{BB962C8B-B14F-4D97-AF65-F5344CB8AC3E}">
        <p14:creationId xmlns:p14="http://schemas.microsoft.com/office/powerpoint/2010/main" val="117612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379B3E-D9F1-552D-228F-25FAF3D63299}"/>
              </a:ext>
            </a:extLst>
          </p:cNvPr>
          <p:cNvSpPr>
            <a:spLocks noGrp="1"/>
          </p:cNvSpPr>
          <p:nvPr>
            <p:ph type="title"/>
          </p:nvPr>
        </p:nvSpPr>
        <p:spPr>
          <a:xfrm>
            <a:off x="8917907" y="509335"/>
            <a:ext cx="3034962" cy="609601"/>
          </a:xfrm>
        </p:spPr>
        <p:txBody>
          <a:bodyPr>
            <a:noAutofit/>
          </a:bodyPr>
          <a:lstStyle/>
          <a:p>
            <a:r>
              <a:rPr lang="en-US" sz="6000" b="0" dirty="0">
                <a:solidFill>
                  <a:schemeClr val="bg1">
                    <a:lumMod val="95000"/>
                  </a:schemeClr>
                </a:solidFill>
                <a:latin typeface="Algerian" panose="04020705040A02060702" pitchFamily="82" charset="0"/>
              </a:rPr>
              <a:t>Nessus</a:t>
            </a:r>
          </a:p>
        </p:txBody>
      </p:sp>
      <p:sp>
        <p:nvSpPr>
          <p:cNvPr id="5" name="Text Placeholder 6">
            <a:extLst>
              <a:ext uri="{FF2B5EF4-FFF2-40B4-BE49-F238E27FC236}">
                <a16:creationId xmlns:a16="http://schemas.microsoft.com/office/drawing/2014/main" id="{5030548C-588C-8504-652A-B87D9EEE630B}"/>
              </a:ext>
            </a:extLst>
          </p:cNvPr>
          <p:cNvSpPr txBox="1">
            <a:spLocks/>
          </p:cNvSpPr>
          <p:nvPr/>
        </p:nvSpPr>
        <p:spPr>
          <a:xfrm>
            <a:off x="8678778" y="2237873"/>
            <a:ext cx="3513221" cy="10668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screenshot includes the high-level view of the Nessus vulnerability scan report (categories of vulnerability in different colors) showing.</a:t>
            </a:r>
          </a:p>
        </p:txBody>
      </p:sp>
      <p:pic>
        <p:nvPicPr>
          <p:cNvPr id="6" name="Picture 5">
            <a:extLst>
              <a:ext uri="{FF2B5EF4-FFF2-40B4-BE49-F238E27FC236}">
                <a16:creationId xmlns:a16="http://schemas.microsoft.com/office/drawing/2014/main" id="{06DEB5ED-F6AA-DE55-2755-4C9271B2D5FA}"/>
              </a:ext>
            </a:extLst>
          </p:cNvPr>
          <p:cNvPicPr>
            <a:picLocks noChangeAspect="1"/>
          </p:cNvPicPr>
          <p:nvPr/>
        </p:nvPicPr>
        <p:blipFill>
          <a:blip r:embed="rId2"/>
          <a:stretch>
            <a:fillRect/>
          </a:stretch>
        </p:blipFill>
        <p:spPr>
          <a:xfrm>
            <a:off x="0" y="0"/>
            <a:ext cx="8812463" cy="6609347"/>
          </a:xfrm>
          <a:prstGeom prst="rect">
            <a:avLst/>
          </a:prstGeom>
        </p:spPr>
      </p:pic>
    </p:spTree>
    <p:extLst>
      <p:ext uri="{BB962C8B-B14F-4D97-AF65-F5344CB8AC3E}">
        <p14:creationId xmlns:p14="http://schemas.microsoft.com/office/powerpoint/2010/main" val="4232558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F947B-908A-371D-055F-E9D973375648}"/>
              </a:ext>
            </a:extLst>
          </p:cNvPr>
          <p:cNvSpPr>
            <a:spLocks noGrp="1"/>
          </p:cNvSpPr>
          <p:nvPr>
            <p:ph type="title"/>
          </p:nvPr>
        </p:nvSpPr>
        <p:spPr>
          <a:xfrm>
            <a:off x="3620262" y="127381"/>
            <a:ext cx="4951476" cy="1325563"/>
          </a:xfrm>
        </p:spPr>
        <p:txBody>
          <a:bodyPr>
            <a:normAutofit/>
          </a:bodyPr>
          <a:lstStyle/>
          <a:p>
            <a:r>
              <a:rPr lang="en-US" sz="6000" dirty="0">
                <a:solidFill>
                  <a:schemeClr val="bg1">
                    <a:lumMod val="95000"/>
                  </a:schemeClr>
                </a:solidFill>
                <a:latin typeface="Algerian" panose="04020705040A02060702" pitchFamily="82" charset="0"/>
              </a:rPr>
              <a:t>Challenges</a:t>
            </a:r>
          </a:p>
        </p:txBody>
      </p:sp>
      <p:sp>
        <p:nvSpPr>
          <p:cNvPr id="3" name="Content Placeholder 2">
            <a:extLst>
              <a:ext uri="{FF2B5EF4-FFF2-40B4-BE49-F238E27FC236}">
                <a16:creationId xmlns:a16="http://schemas.microsoft.com/office/drawing/2014/main" id="{B1734FE1-51F0-1F33-A23A-A30034F07E4D}"/>
              </a:ext>
            </a:extLst>
          </p:cNvPr>
          <p:cNvSpPr>
            <a:spLocks noGrp="1"/>
          </p:cNvSpPr>
          <p:nvPr>
            <p:ph idx="1"/>
          </p:nvPr>
        </p:nvSpPr>
        <p:spPr/>
        <p:txBody>
          <a:bodyPr/>
          <a:lstStyle/>
          <a:p>
            <a:pPr marL="0" indent="0" algn="ctr">
              <a:buNone/>
            </a:pPr>
            <a:r>
              <a:rPr lang="en-US" dirty="0">
                <a:solidFill>
                  <a:schemeClr val="bg1">
                    <a:lumMod val="95000"/>
                  </a:schemeClr>
                </a:solidFill>
                <a:latin typeface="Algerian" panose="04020705040A02060702" pitchFamily="82" charset="0"/>
              </a:rPr>
              <a:t>Getting the virtual machines to work correctly was definitely  a challenge at times. For one of the projects included in this presentation I had to download Ubuntu and install it on my Hypervisor to complete the project. </a:t>
            </a:r>
            <a:br>
              <a:rPr lang="en-US" dirty="0">
                <a:solidFill>
                  <a:schemeClr val="bg1">
                    <a:lumMod val="95000"/>
                  </a:schemeClr>
                </a:solidFill>
                <a:latin typeface="Algerian" panose="04020705040A02060702" pitchFamily="82" charset="0"/>
              </a:rPr>
            </a:br>
            <a:br>
              <a:rPr lang="en-US" dirty="0">
                <a:solidFill>
                  <a:schemeClr val="bg1">
                    <a:lumMod val="95000"/>
                  </a:schemeClr>
                </a:solidFill>
                <a:latin typeface="Algerian" panose="04020705040A02060702" pitchFamily="82" charset="0"/>
              </a:rPr>
            </a:br>
            <a:r>
              <a:rPr lang="en-US" dirty="0">
                <a:solidFill>
                  <a:schemeClr val="bg1">
                    <a:lumMod val="95000"/>
                  </a:schemeClr>
                </a:solidFill>
                <a:latin typeface="Algerian" panose="04020705040A02060702" pitchFamily="82" charset="0"/>
              </a:rPr>
              <a:t>Other challenges included ensuring the commands were typed correctly in the command line interface with the correct IP address when using Nmap or file encryption/decryption. </a:t>
            </a:r>
          </a:p>
        </p:txBody>
      </p:sp>
    </p:spTree>
    <p:extLst>
      <p:ext uri="{BB962C8B-B14F-4D97-AF65-F5344CB8AC3E}">
        <p14:creationId xmlns:p14="http://schemas.microsoft.com/office/powerpoint/2010/main" val="361907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87E1-7050-EF38-315C-7579BDE5DC81}"/>
              </a:ext>
            </a:extLst>
          </p:cNvPr>
          <p:cNvSpPr>
            <a:spLocks noGrp="1"/>
          </p:cNvSpPr>
          <p:nvPr>
            <p:ph type="title"/>
          </p:nvPr>
        </p:nvSpPr>
        <p:spPr>
          <a:xfrm>
            <a:off x="3187700" y="294005"/>
            <a:ext cx="5816600" cy="1325563"/>
          </a:xfrm>
        </p:spPr>
        <p:txBody>
          <a:bodyPr>
            <a:normAutofit/>
          </a:bodyPr>
          <a:lstStyle/>
          <a:p>
            <a:r>
              <a:rPr lang="en-US" sz="6000" dirty="0">
                <a:solidFill>
                  <a:schemeClr val="bg1">
                    <a:lumMod val="95000"/>
                  </a:schemeClr>
                </a:solidFill>
                <a:latin typeface="Algerian" panose="04020705040A02060702" pitchFamily="82" charset="0"/>
              </a:rPr>
              <a:t>Career SKills</a:t>
            </a:r>
          </a:p>
        </p:txBody>
      </p:sp>
      <p:sp>
        <p:nvSpPr>
          <p:cNvPr id="3" name="Content Placeholder 2">
            <a:extLst>
              <a:ext uri="{FF2B5EF4-FFF2-40B4-BE49-F238E27FC236}">
                <a16:creationId xmlns:a16="http://schemas.microsoft.com/office/drawing/2014/main" id="{672F6D1F-36BD-6FED-BF9E-0FC25C56D64C}"/>
              </a:ext>
            </a:extLst>
          </p:cNvPr>
          <p:cNvSpPr>
            <a:spLocks noGrp="1"/>
          </p:cNvSpPr>
          <p:nvPr>
            <p:ph idx="1"/>
          </p:nvPr>
        </p:nvSpPr>
        <p:spPr/>
        <p:txBody>
          <a:bodyPr/>
          <a:lstStyle/>
          <a:p>
            <a:pPr algn="ctr"/>
            <a:r>
              <a:rPr lang="en-US" dirty="0">
                <a:solidFill>
                  <a:schemeClr val="bg1">
                    <a:lumMod val="95000"/>
                  </a:schemeClr>
                </a:solidFill>
                <a:latin typeface="Algerian" panose="04020705040A02060702" pitchFamily="82" charset="0"/>
              </a:rPr>
              <a:t>Competence in using cybersecurity tools and technologies </a:t>
            </a:r>
          </a:p>
          <a:p>
            <a:pPr algn="ctr"/>
            <a:r>
              <a:rPr lang="en-US" dirty="0">
                <a:solidFill>
                  <a:schemeClr val="bg1">
                    <a:lumMod val="95000"/>
                  </a:schemeClr>
                </a:solidFill>
                <a:latin typeface="Algerian" panose="04020705040A02060702" pitchFamily="82" charset="0"/>
              </a:rPr>
              <a:t>Familiarity with networking protocols and systems</a:t>
            </a:r>
          </a:p>
          <a:p>
            <a:pPr algn="ctr"/>
            <a:r>
              <a:rPr lang="en-US" dirty="0">
                <a:solidFill>
                  <a:schemeClr val="bg1">
                    <a:lumMod val="95000"/>
                  </a:schemeClr>
                </a:solidFill>
                <a:latin typeface="Algerian" panose="04020705040A02060702" pitchFamily="82" charset="0"/>
              </a:rPr>
              <a:t>Effectively conveying security concepts</a:t>
            </a:r>
          </a:p>
          <a:p>
            <a:pPr algn="ctr"/>
            <a:r>
              <a:rPr lang="en-US" dirty="0">
                <a:solidFill>
                  <a:schemeClr val="bg1">
                    <a:lumMod val="95000"/>
                  </a:schemeClr>
                </a:solidFill>
                <a:latin typeface="Algerian" panose="04020705040A02060702" pitchFamily="82" charset="0"/>
              </a:rPr>
              <a:t>Advocating for best security practices within the organization</a:t>
            </a:r>
          </a:p>
          <a:p>
            <a:pPr algn="ctr"/>
            <a:r>
              <a:rPr lang="en-US" dirty="0">
                <a:solidFill>
                  <a:schemeClr val="bg1">
                    <a:lumMod val="95000"/>
                  </a:schemeClr>
                </a:solidFill>
                <a:latin typeface="Algerian" panose="04020705040A02060702" pitchFamily="82" charset="0"/>
              </a:rPr>
              <a:t>Understanding the broader landscape of cybersecurity</a:t>
            </a:r>
          </a:p>
        </p:txBody>
      </p:sp>
    </p:spTree>
    <p:extLst>
      <p:ext uri="{BB962C8B-B14F-4D97-AF65-F5344CB8AC3E}">
        <p14:creationId xmlns:p14="http://schemas.microsoft.com/office/powerpoint/2010/main" val="122583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362B49D-0D7B-9FE1-7101-1AA367C0FF4D}"/>
              </a:ext>
            </a:extLst>
          </p:cNvPr>
          <p:cNvSpPr txBox="1"/>
          <p:nvPr/>
        </p:nvSpPr>
        <p:spPr>
          <a:xfrm>
            <a:off x="416769" y="2325136"/>
            <a:ext cx="11546004" cy="3970318"/>
          </a:xfrm>
          <a:prstGeom prst="rect">
            <a:avLst/>
          </a:prstGeom>
          <a:noFill/>
        </p:spPr>
        <p:txBody>
          <a:bodyPr wrap="square">
            <a:spAutoFit/>
          </a:bodyPr>
          <a:lstStyle/>
          <a:p>
            <a:pPr algn="ctr"/>
            <a:r>
              <a:rPr lang="en-US" sz="2800" b="0" i="0" dirty="0">
                <a:solidFill>
                  <a:srgbClr val="D1D5DB"/>
                </a:solidFill>
                <a:effectLst/>
                <a:latin typeface="Algerian" panose="04020705040A02060702" pitchFamily="82" charset="0"/>
              </a:rPr>
              <a:t>In conclusion, cybersecurity awareness emerges as a vital skill in the digital age, serving as the cornerstone of our collective defense against evolving cyber threats. The landscape of digital security is dynamic, requiring not only initial understanding but a commitment to continuous learning. As we've explored, maintaining a proactive defensive posture is not just advisable but necessary for adapting to the relentless pace of technological advancements.</a:t>
            </a:r>
          </a:p>
        </p:txBody>
      </p:sp>
      <p:sp>
        <p:nvSpPr>
          <p:cNvPr id="11" name="TextBox 10">
            <a:extLst>
              <a:ext uri="{FF2B5EF4-FFF2-40B4-BE49-F238E27FC236}">
                <a16:creationId xmlns:a16="http://schemas.microsoft.com/office/drawing/2014/main" id="{AD4FDED7-E1D9-AC33-0DD5-31478A3F11E2}"/>
              </a:ext>
            </a:extLst>
          </p:cNvPr>
          <p:cNvSpPr txBox="1"/>
          <p:nvPr/>
        </p:nvSpPr>
        <p:spPr>
          <a:xfrm>
            <a:off x="108294" y="0"/>
            <a:ext cx="12162954" cy="3416320"/>
          </a:xfrm>
          <a:prstGeom prst="rect">
            <a:avLst/>
          </a:prstGeom>
          <a:noFill/>
        </p:spPr>
        <p:txBody>
          <a:bodyPr wrap="square">
            <a:spAutoFit/>
          </a:bodyPr>
          <a:lstStyle/>
          <a:p>
            <a:pPr algn="ctr"/>
            <a:r>
              <a:rPr lang="en-US" sz="4800" i="0" dirty="0">
                <a:solidFill>
                  <a:schemeClr val="bg1">
                    <a:lumMod val="95000"/>
                  </a:schemeClr>
                </a:solidFill>
                <a:effectLst/>
                <a:latin typeface="Algerian" panose="04020705040A02060702" pitchFamily="82" charset="0"/>
              </a:rPr>
              <a:t>Conclusion: </a:t>
            </a:r>
            <a:br>
              <a:rPr lang="en-US" sz="4800" i="0" dirty="0">
                <a:solidFill>
                  <a:schemeClr val="bg1">
                    <a:lumMod val="95000"/>
                  </a:schemeClr>
                </a:solidFill>
                <a:effectLst/>
                <a:latin typeface="Algerian" panose="04020705040A02060702" pitchFamily="82" charset="0"/>
              </a:rPr>
            </a:br>
            <a:r>
              <a:rPr lang="en-US" sz="4800" i="0" dirty="0">
                <a:solidFill>
                  <a:schemeClr val="bg1">
                    <a:lumMod val="95000"/>
                  </a:schemeClr>
                </a:solidFill>
                <a:effectLst/>
                <a:latin typeface="Algerian" panose="04020705040A02060702" pitchFamily="82" charset="0"/>
              </a:rPr>
              <a:t>Empowering the Digital Defender</a:t>
            </a:r>
          </a:p>
          <a:p>
            <a:br>
              <a:rPr lang="en-US" sz="6000" dirty="0">
                <a:solidFill>
                  <a:schemeClr val="bg1">
                    <a:lumMod val="95000"/>
                  </a:schemeClr>
                </a:solidFill>
              </a:rPr>
            </a:br>
            <a:endParaRPr lang="en-US" sz="6000" dirty="0">
              <a:solidFill>
                <a:schemeClr val="bg1">
                  <a:lumMod val="95000"/>
                </a:schemeClr>
              </a:solidFill>
            </a:endParaRPr>
          </a:p>
        </p:txBody>
      </p:sp>
    </p:spTree>
    <p:extLst>
      <p:ext uri="{BB962C8B-B14F-4D97-AF65-F5344CB8AC3E}">
        <p14:creationId xmlns:p14="http://schemas.microsoft.com/office/powerpoint/2010/main" val="1982367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421E-17B6-8471-B752-44414559B299}"/>
              </a:ext>
            </a:extLst>
          </p:cNvPr>
          <p:cNvSpPr>
            <a:spLocks noGrp="1"/>
          </p:cNvSpPr>
          <p:nvPr>
            <p:ph type="title"/>
          </p:nvPr>
        </p:nvSpPr>
        <p:spPr>
          <a:xfrm>
            <a:off x="3650742" y="292989"/>
            <a:ext cx="4890516" cy="1325563"/>
          </a:xfrm>
        </p:spPr>
        <p:txBody>
          <a:bodyPr>
            <a:normAutofit/>
          </a:bodyPr>
          <a:lstStyle/>
          <a:p>
            <a:r>
              <a:rPr lang="en-US" sz="6000" dirty="0">
                <a:solidFill>
                  <a:schemeClr val="bg1">
                    <a:lumMod val="95000"/>
                  </a:schemeClr>
                </a:solidFill>
                <a:latin typeface="Algerian" panose="04020705040A02060702" pitchFamily="82" charset="0"/>
              </a:rPr>
              <a:t>References</a:t>
            </a:r>
          </a:p>
        </p:txBody>
      </p:sp>
      <p:sp>
        <p:nvSpPr>
          <p:cNvPr id="3" name="Content Placeholder 2">
            <a:extLst>
              <a:ext uri="{FF2B5EF4-FFF2-40B4-BE49-F238E27FC236}">
                <a16:creationId xmlns:a16="http://schemas.microsoft.com/office/drawing/2014/main" id="{151E32E0-5593-9D44-212A-BA4BEFFC9B9B}"/>
              </a:ext>
            </a:extLst>
          </p:cNvPr>
          <p:cNvSpPr>
            <a:spLocks noGrp="1"/>
          </p:cNvSpPr>
          <p:nvPr>
            <p:ph idx="1"/>
          </p:nvPr>
        </p:nvSpPr>
        <p:spPr/>
        <p:txBody>
          <a:bodyPr/>
          <a:lstStyle/>
          <a:p>
            <a:pPr algn="ctr"/>
            <a:r>
              <a:rPr lang="en-US" dirty="0" err="1">
                <a:solidFill>
                  <a:schemeClr val="bg1">
                    <a:lumMod val="95000"/>
                  </a:schemeClr>
                </a:solidFill>
                <a:latin typeface="Algerian" panose="04020705040A02060702" pitchFamily="82" charset="0"/>
              </a:rPr>
              <a:t>Comptia</a:t>
            </a:r>
            <a:r>
              <a:rPr lang="en-US" dirty="0">
                <a:solidFill>
                  <a:schemeClr val="bg1">
                    <a:lumMod val="95000"/>
                  </a:schemeClr>
                </a:solidFill>
                <a:latin typeface="Algerian" panose="04020705040A02060702" pitchFamily="82" charset="0"/>
              </a:rPr>
              <a:t> Security+ exam guide: </a:t>
            </a:r>
            <a:r>
              <a:rPr lang="en-US" dirty="0" err="1">
                <a:solidFill>
                  <a:schemeClr val="bg1">
                    <a:lumMod val="95000"/>
                  </a:schemeClr>
                </a:solidFill>
                <a:latin typeface="Algerian" panose="04020705040A02060702" pitchFamily="82" charset="0"/>
              </a:rPr>
              <a:t>wm.</a:t>
            </a:r>
            <a:r>
              <a:rPr lang="en-US" dirty="0">
                <a:solidFill>
                  <a:schemeClr val="bg1">
                    <a:lumMod val="95000"/>
                  </a:schemeClr>
                </a:solidFill>
                <a:latin typeface="Algerian" panose="04020705040A02060702" pitchFamily="82" charset="0"/>
              </a:rPr>
              <a:t> Arthur Conklin, </a:t>
            </a:r>
            <a:r>
              <a:rPr lang="en-US" dirty="0" err="1">
                <a:solidFill>
                  <a:schemeClr val="bg1">
                    <a:lumMod val="95000"/>
                  </a:schemeClr>
                </a:solidFill>
                <a:latin typeface="Algerian" panose="04020705040A02060702" pitchFamily="82" charset="0"/>
              </a:rPr>
              <a:t>Phd</a:t>
            </a:r>
            <a:r>
              <a:rPr lang="en-US" dirty="0">
                <a:solidFill>
                  <a:schemeClr val="bg1">
                    <a:lumMod val="95000"/>
                  </a:schemeClr>
                </a:solidFill>
                <a:latin typeface="Algerian" panose="04020705040A02060702" pitchFamily="82" charset="0"/>
              </a:rPr>
              <a:t>, &amp; Gregory white, </a:t>
            </a:r>
            <a:r>
              <a:rPr lang="en-US" dirty="0" err="1">
                <a:solidFill>
                  <a:schemeClr val="bg1">
                    <a:lumMod val="95000"/>
                  </a:schemeClr>
                </a:solidFill>
                <a:latin typeface="Algerian" panose="04020705040A02060702" pitchFamily="82" charset="0"/>
              </a:rPr>
              <a:t>phd</a:t>
            </a:r>
            <a:br>
              <a:rPr lang="en-US" dirty="0">
                <a:solidFill>
                  <a:schemeClr val="bg1">
                    <a:lumMod val="95000"/>
                  </a:schemeClr>
                </a:solidFill>
                <a:latin typeface="Algerian" panose="04020705040A02060702" pitchFamily="82" charset="0"/>
              </a:rPr>
            </a:br>
            <a:endParaRPr lang="en-US" dirty="0">
              <a:solidFill>
                <a:schemeClr val="bg1">
                  <a:lumMod val="95000"/>
                </a:schemeClr>
              </a:solidFill>
              <a:latin typeface="Algerian" panose="04020705040A02060702" pitchFamily="82" charset="0"/>
            </a:endParaRPr>
          </a:p>
          <a:p>
            <a:pPr algn="ctr"/>
            <a:r>
              <a:rPr lang="en-US" dirty="0" err="1">
                <a:solidFill>
                  <a:schemeClr val="bg1">
                    <a:lumMod val="95000"/>
                  </a:schemeClr>
                </a:solidFill>
                <a:latin typeface="Algerian" panose="04020705040A02060702" pitchFamily="82" charset="0"/>
              </a:rPr>
              <a:t>comptia</a:t>
            </a:r>
            <a:r>
              <a:rPr lang="en-US" dirty="0">
                <a:solidFill>
                  <a:schemeClr val="bg1">
                    <a:lumMod val="95000"/>
                  </a:schemeClr>
                </a:solidFill>
                <a:latin typeface="Algerian" panose="04020705040A02060702" pitchFamily="82" charset="0"/>
              </a:rPr>
              <a:t> </a:t>
            </a:r>
            <a:r>
              <a:rPr lang="en-US" dirty="0" err="1">
                <a:solidFill>
                  <a:schemeClr val="bg1">
                    <a:lumMod val="95000"/>
                  </a:schemeClr>
                </a:solidFill>
                <a:latin typeface="Algerian" panose="04020705040A02060702" pitchFamily="82" charset="0"/>
              </a:rPr>
              <a:t>linux</a:t>
            </a:r>
            <a:r>
              <a:rPr lang="en-US" dirty="0">
                <a:solidFill>
                  <a:schemeClr val="bg1">
                    <a:lumMod val="95000"/>
                  </a:schemeClr>
                </a:solidFill>
                <a:latin typeface="Algerian" panose="04020705040A02060702" pitchFamily="82" charset="0"/>
              </a:rPr>
              <a:t>+ certification exam guide: ted Jordan &amp; </a:t>
            </a:r>
            <a:r>
              <a:rPr lang="en-US" dirty="0" err="1">
                <a:solidFill>
                  <a:schemeClr val="bg1">
                    <a:lumMod val="95000"/>
                  </a:schemeClr>
                </a:solidFill>
                <a:latin typeface="Algerian" panose="04020705040A02060702" pitchFamily="82" charset="0"/>
              </a:rPr>
              <a:t>sandor</a:t>
            </a:r>
            <a:r>
              <a:rPr lang="en-US" dirty="0">
                <a:solidFill>
                  <a:schemeClr val="bg1">
                    <a:lumMod val="95000"/>
                  </a:schemeClr>
                </a:solidFill>
                <a:latin typeface="Algerian" panose="04020705040A02060702" pitchFamily="82" charset="0"/>
              </a:rPr>
              <a:t> </a:t>
            </a:r>
            <a:r>
              <a:rPr lang="en-US" dirty="0" err="1">
                <a:solidFill>
                  <a:schemeClr val="bg1">
                    <a:lumMod val="95000"/>
                  </a:schemeClr>
                </a:solidFill>
                <a:latin typeface="Algerian" panose="04020705040A02060702" pitchFamily="82" charset="0"/>
              </a:rPr>
              <a:t>strohmayer</a:t>
            </a:r>
            <a:endParaRPr lang="en-US" dirty="0">
              <a:solidFill>
                <a:schemeClr val="bg1">
                  <a:lumMod val="95000"/>
                </a:schemeClr>
              </a:solidFill>
              <a:latin typeface="Algerian" panose="04020705040A02060702" pitchFamily="82" charset="0"/>
            </a:endParaRPr>
          </a:p>
        </p:txBody>
      </p:sp>
    </p:spTree>
    <p:extLst>
      <p:ext uri="{BB962C8B-B14F-4D97-AF65-F5344CB8AC3E}">
        <p14:creationId xmlns:p14="http://schemas.microsoft.com/office/powerpoint/2010/main" val="179018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padlock on a circuit board&#10;&#10;Description automatically generated">
            <a:extLst>
              <a:ext uri="{FF2B5EF4-FFF2-40B4-BE49-F238E27FC236}">
                <a16:creationId xmlns:a16="http://schemas.microsoft.com/office/drawing/2014/main" id="{81FF75A5-FFB8-56CE-33B9-1F3F278847F6}"/>
              </a:ext>
            </a:extLst>
          </p:cNvPr>
          <p:cNvPicPr>
            <a:picLocks noChangeAspect="1"/>
          </p:cNvPicPr>
          <p:nvPr/>
        </p:nvPicPr>
        <p:blipFill rotWithShape="1">
          <a:blip r:embed="rId2"/>
          <a:srcRect t="9877" b="15386"/>
          <a:stretch/>
        </p:blipFill>
        <p:spPr>
          <a:xfrm>
            <a:off x="-1504" y="0"/>
            <a:ext cx="12191980" cy="6856718"/>
          </a:xfrm>
          <a:prstGeom prst="rect">
            <a:avLst/>
          </a:prstGeom>
        </p:spPr>
      </p:pic>
      <p:sp>
        <p:nvSpPr>
          <p:cNvPr id="7" name="Title 1">
            <a:extLst>
              <a:ext uri="{FF2B5EF4-FFF2-40B4-BE49-F238E27FC236}">
                <a16:creationId xmlns:a16="http://schemas.microsoft.com/office/drawing/2014/main" id="{DDD99CB7-94B4-D3F8-D2EC-52DB2FF8AF26}"/>
              </a:ext>
            </a:extLst>
          </p:cNvPr>
          <p:cNvSpPr txBox="1">
            <a:spLocks/>
          </p:cNvSpPr>
          <p:nvPr/>
        </p:nvSpPr>
        <p:spPr>
          <a:xfrm>
            <a:off x="410423" y="-411480"/>
            <a:ext cx="11504209" cy="15819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br>
            <a: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t>Asymmetric Key Encryption </a:t>
            </a:r>
          </a:p>
        </p:txBody>
      </p:sp>
    </p:spTree>
    <p:extLst>
      <p:ext uri="{BB962C8B-B14F-4D97-AF65-F5344CB8AC3E}">
        <p14:creationId xmlns:p14="http://schemas.microsoft.com/office/powerpoint/2010/main" val="191848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E5BD07-F1EC-1C5F-904D-EC1B4346E27B}"/>
              </a:ext>
            </a:extLst>
          </p:cNvPr>
          <p:cNvSpPr txBox="1"/>
          <p:nvPr/>
        </p:nvSpPr>
        <p:spPr>
          <a:xfrm>
            <a:off x="2871357" y="3710613"/>
            <a:ext cx="6449285" cy="125228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b="0" dirty="0">
                <a:solidFill>
                  <a:schemeClr val="bg1">
                    <a:lumMod val="95000"/>
                  </a:schemeClr>
                </a:solidFill>
                <a:latin typeface="Algerian" panose="04020705040A02060702" pitchFamily="82" charset="0"/>
                <a:ea typeface="+mj-ea"/>
                <a:cs typeface="+mj-cs"/>
              </a:rPr>
              <a:t>File Encryption</a:t>
            </a:r>
            <a:endParaRPr lang="en-US" sz="6000" dirty="0">
              <a:solidFill>
                <a:schemeClr val="bg1">
                  <a:lumMod val="95000"/>
                </a:schemeClr>
              </a:solidFill>
              <a:latin typeface="Algerian" panose="04020705040A02060702" pitchFamily="82" charset="0"/>
              <a:ea typeface="+mj-ea"/>
              <a:cs typeface="+mj-cs"/>
            </a:endParaRPr>
          </a:p>
        </p:txBody>
      </p:sp>
      <p:pic>
        <p:nvPicPr>
          <p:cNvPr id="4" name="Picture 3" descr="A screenshot of a computer&#10;&#10;Description automatically generated">
            <a:extLst>
              <a:ext uri="{FF2B5EF4-FFF2-40B4-BE49-F238E27FC236}">
                <a16:creationId xmlns:a16="http://schemas.microsoft.com/office/drawing/2014/main" id="{6F384604-6294-B291-2F41-D4B4E76632A9}"/>
              </a:ext>
            </a:extLst>
          </p:cNvPr>
          <p:cNvPicPr>
            <a:picLocks noChangeAspect="1"/>
          </p:cNvPicPr>
          <p:nvPr/>
        </p:nvPicPr>
        <p:blipFill rotWithShape="1">
          <a:blip r:embed="rId2"/>
          <a:srcRect t="23094" b="157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TextBox 7">
            <a:extLst>
              <a:ext uri="{FF2B5EF4-FFF2-40B4-BE49-F238E27FC236}">
                <a16:creationId xmlns:a16="http://schemas.microsoft.com/office/drawing/2014/main" id="{CD9884AE-A334-4490-C47A-570D2DDD7DE1}"/>
              </a:ext>
            </a:extLst>
          </p:cNvPr>
          <p:cNvSpPr txBox="1"/>
          <p:nvPr/>
        </p:nvSpPr>
        <p:spPr>
          <a:xfrm>
            <a:off x="2871357" y="4617280"/>
            <a:ext cx="6287791" cy="2452687"/>
          </a:xfrm>
          <a:prstGeom prst="rect">
            <a:avLst/>
          </a:prstGeom>
        </p:spPr>
        <p:txBody>
          <a:bodyPr vert="horz" lIns="91440" tIns="45720" rIns="91440" bIns="45720" rtlCol="0" anchor="ctr">
            <a:normAutofit/>
          </a:bodyPr>
          <a:lstStyle/>
          <a:p>
            <a:pPr algn="ctr">
              <a:lnSpc>
                <a:spcPct val="90000"/>
              </a:lnSpc>
              <a:spcAft>
                <a:spcPts val="600"/>
              </a:spcAft>
            </a:pPr>
            <a:r>
              <a:rPr lang="en-US" sz="2400" dirty="0">
                <a:solidFill>
                  <a:schemeClr val="bg1">
                    <a:lumMod val="95000"/>
                  </a:schemeClr>
                </a:solidFill>
                <a:latin typeface="Algerian" panose="04020705040A02060702" pitchFamily="82" charset="0"/>
              </a:rPr>
              <a:t>This screenshot shows the following:</a:t>
            </a:r>
          </a:p>
          <a:p>
            <a:pPr marL="285750" indent="-228600" algn="ctr">
              <a:lnSpc>
                <a:spcPct val="90000"/>
              </a:lnSpc>
              <a:spcAft>
                <a:spcPts val="600"/>
              </a:spcAft>
              <a:buFont typeface="Arial" panose="020B0604020202020204" pitchFamily="34" charset="0"/>
              <a:buChar char="•"/>
            </a:pPr>
            <a:r>
              <a:rPr lang="en-US" sz="2400" dirty="0">
                <a:solidFill>
                  <a:schemeClr val="bg1">
                    <a:lumMod val="95000"/>
                  </a:schemeClr>
                </a:solidFill>
                <a:latin typeface="Algerian" panose="04020705040A02060702" pitchFamily="82" charset="0"/>
              </a:rPr>
              <a:t>Content of the plaintext file</a:t>
            </a:r>
          </a:p>
          <a:p>
            <a:pPr marL="285750" indent="-228600" algn="ctr">
              <a:lnSpc>
                <a:spcPct val="90000"/>
              </a:lnSpc>
              <a:spcAft>
                <a:spcPts val="600"/>
              </a:spcAft>
              <a:buFont typeface="Arial" panose="020B0604020202020204" pitchFamily="34" charset="0"/>
              <a:buChar char="•"/>
            </a:pPr>
            <a:r>
              <a:rPr lang="en-US" sz="2400" dirty="0">
                <a:solidFill>
                  <a:schemeClr val="bg1">
                    <a:lumMod val="95000"/>
                  </a:schemeClr>
                </a:solidFill>
                <a:latin typeface="Algerian" panose="04020705040A02060702" pitchFamily="82" charset="0"/>
              </a:rPr>
              <a:t>Content of the encrypted file</a:t>
            </a:r>
          </a:p>
        </p:txBody>
      </p:sp>
    </p:spTree>
    <p:extLst>
      <p:ext uri="{BB962C8B-B14F-4D97-AF65-F5344CB8AC3E}">
        <p14:creationId xmlns:p14="http://schemas.microsoft.com/office/powerpoint/2010/main" val="210170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screen shot of a dragon&#10;&#10;Description automatically generated">
            <a:extLst>
              <a:ext uri="{FF2B5EF4-FFF2-40B4-BE49-F238E27FC236}">
                <a16:creationId xmlns:a16="http://schemas.microsoft.com/office/drawing/2014/main" id="{A3A6C24E-246A-3EBB-4BF5-82F3C86488C1}"/>
              </a:ext>
            </a:extLst>
          </p:cNvPr>
          <p:cNvPicPr>
            <a:picLocks noChangeAspect="1"/>
          </p:cNvPicPr>
          <p:nvPr/>
        </p:nvPicPr>
        <p:blipFill rotWithShape="1">
          <a:blip r:embed="rId2"/>
          <a:srcRect b="5436"/>
          <a:stretch/>
        </p:blipFill>
        <p:spPr>
          <a:xfrm>
            <a:off x="-7623"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1D5F0E9-FFD0-7628-DA83-33CF96D4E6DE}"/>
              </a:ext>
            </a:extLst>
          </p:cNvPr>
          <p:cNvSpPr txBox="1">
            <a:spLocks/>
          </p:cNvSpPr>
          <p:nvPr/>
        </p:nvSpPr>
        <p:spPr>
          <a:xfrm>
            <a:off x="5833872" y="681036"/>
            <a:ext cx="6740651" cy="189991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fontAlgn="auto">
              <a:lnSpc>
                <a:spcPct val="90000"/>
              </a:lnSpc>
              <a:spcAft>
                <a:spcPts val="600"/>
              </a:spcAft>
              <a:buClrTx/>
              <a:buSzTx/>
              <a:tabLst/>
              <a:defRPr/>
            </a:pPr>
            <a:r>
              <a:rPr kumimoji="0" lang="en-US" sz="6000" b="0" i="0" u="none" strike="noStrike" cap="none" spc="0" normalizeH="0" baseline="0" noProof="0" dirty="0">
                <a:ln>
                  <a:noFill/>
                </a:ln>
                <a:effectLst/>
                <a:uLnTx/>
                <a:uFillTx/>
                <a:latin typeface="Algerian" panose="04020705040A02060702" pitchFamily="82" charset="0"/>
              </a:rPr>
              <a:t>File Decryption</a:t>
            </a:r>
          </a:p>
        </p:txBody>
      </p:sp>
      <p:sp>
        <p:nvSpPr>
          <p:cNvPr id="6" name="Text Placeholder 6">
            <a:extLst>
              <a:ext uri="{FF2B5EF4-FFF2-40B4-BE49-F238E27FC236}">
                <a16:creationId xmlns:a16="http://schemas.microsoft.com/office/drawing/2014/main" id="{ADBB2F65-2FC7-CFAE-8551-8166BD033820}"/>
              </a:ext>
            </a:extLst>
          </p:cNvPr>
          <p:cNvSpPr txBox="1">
            <a:spLocks/>
          </p:cNvSpPr>
          <p:nvPr/>
        </p:nvSpPr>
        <p:spPr>
          <a:xfrm>
            <a:off x="6940042" y="2621833"/>
            <a:ext cx="4528310" cy="37427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R="0" lvl="0" algn="ctr" fontAlgn="auto">
              <a:lnSpc>
                <a:spcPct val="90000"/>
              </a:lnSpc>
              <a:spcBef>
                <a:spcPct val="20000"/>
              </a:spcBef>
              <a:spcAft>
                <a:spcPts val="0"/>
              </a:spcAft>
              <a:buClrTx/>
              <a:buSzTx/>
              <a:tabLst/>
              <a:defRPr/>
            </a:pPr>
            <a:r>
              <a:rPr kumimoji="0" lang="en-US" sz="2400" b="0" i="0" u="none" strike="noStrike" cap="none" spc="0" normalizeH="0" baseline="0" noProof="0" dirty="0">
                <a:ln>
                  <a:noFill/>
                </a:ln>
                <a:effectLst/>
                <a:uLnTx/>
                <a:uFillTx/>
                <a:latin typeface="Algerian" panose="04020705040A02060702" pitchFamily="82" charset="0"/>
              </a:rPr>
              <a:t>This screenshot shows the following:</a:t>
            </a:r>
          </a:p>
          <a:p>
            <a:pPr marL="285750" marR="0" lvl="0" indent="-228600" algn="ctr" fontAlgn="auto">
              <a:lnSpc>
                <a:spcPct val="90000"/>
              </a:lnSpc>
              <a:spcBef>
                <a:spcPct val="20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lgerian" panose="04020705040A02060702" pitchFamily="82" charset="0"/>
              </a:rPr>
              <a:t>The encrypted file being listed by itself</a:t>
            </a:r>
          </a:p>
          <a:p>
            <a:pPr marL="285750" marR="0" lvl="0" indent="-228600" algn="ctr" fontAlgn="auto">
              <a:lnSpc>
                <a:spcPct val="90000"/>
              </a:lnSpc>
              <a:spcBef>
                <a:spcPct val="20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lgerian" panose="04020705040A02060702" pitchFamily="82" charset="0"/>
              </a:rPr>
              <a:t>The decrypting process</a:t>
            </a:r>
          </a:p>
          <a:p>
            <a:pPr marL="285750" marR="0" lvl="0" indent="-228600" algn="ctr" fontAlgn="auto">
              <a:lnSpc>
                <a:spcPct val="90000"/>
              </a:lnSpc>
              <a:spcBef>
                <a:spcPct val="20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lgerian" panose="04020705040A02060702" pitchFamily="82" charset="0"/>
              </a:rPr>
              <a:t>Both the encrypted file and the original plaintext file being listed</a:t>
            </a:r>
          </a:p>
        </p:txBody>
      </p:sp>
    </p:spTree>
    <p:extLst>
      <p:ext uri="{BB962C8B-B14F-4D97-AF65-F5344CB8AC3E}">
        <p14:creationId xmlns:p14="http://schemas.microsoft.com/office/powerpoint/2010/main" val="47168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combination lock&#10;&#10;Description automatically generated">
            <a:extLst>
              <a:ext uri="{FF2B5EF4-FFF2-40B4-BE49-F238E27FC236}">
                <a16:creationId xmlns:a16="http://schemas.microsoft.com/office/drawing/2014/main" id="{6EA26BEA-F19D-158A-9BA8-F0FB366FCBED}"/>
              </a:ext>
            </a:extLst>
          </p:cNvPr>
          <p:cNvPicPr>
            <a:picLocks noChangeAspect="1"/>
          </p:cNvPicPr>
          <p:nvPr/>
        </p:nvPicPr>
        <p:blipFill rotWithShape="1">
          <a:blip r:embed="rId2"/>
          <a:srcRect t="1043" b="23971"/>
          <a:stretch/>
        </p:blipFill>
        <p:spPr>
          <a:xfrm>
            <a:off x="20" y="1282"/>
            <a:ext cx="12191980" cy="6856718"/>
          </a:xfrm>
          <a:prstGeom prst="rect">
            <a:avLst/>
          </a:prstGeom>
        </p:spPr>
      </p:pic>
      <p:sp>
        <p:nvSpPr>
          <p:cNvPr id="7" name="Title 1">
            <a:extLst>
              <a:ext uri="{FF2B5EF4-FFF2-40B4-BE49-F238E27FC236}">
                <a16:creationId xmlns:a16="http://schemas.microsoft.com/office/drawing/2014/main" id="{A9363357-521C-B4B0-8870-6ADA4C487F3D}"/>
              </a:ext>
            </a:extLst>
          </p:cNvPr>
          <p:cNvSpPr txBox="1">
            <a:spLocks/>
          </p:cNvSpPr>
          <p:nvPr/>
        </p:nvSpPr>
        <p:spPr>
          <a:xfrm>
            <a:off x="4351782" y="5481090"/>
            <a:ext cx="7681722" cy="222730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br>
            <a: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t>Stateful Firewall</a:t>
            </a:r>
            <a:b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br>
            <a:r>
              <a:rPr kumimoji="0" lang="en-US" sz="6000" b="0" i="0" u="none" strike="noStrike" kern="1200" cap="none" spc="0" normalizeH="0" baseline="0" noProof="0" dirty="0">
                <a:ln>
                  <a:noFill/>
                </a:ln>
                <a:solidFill>
                  <a:srgbClr val="FFFFFF"/>
                </a:solidFill>
                <a:effectLst/>
                <a:uLnTx/>
                <a:uFillTx/>
                <a:latin typeface="Algerian" panose="04020705040A02060702" pitchFamily="82" charset="0"/>
              </a:rPr>
              <a:t> </a:t>
            </a:r>
          </a:p>
        </p:txBody>
      </p:sp>
    </p:spTree>
    <p:extLst>
      <p:ext uri="{BB962C8B-B14F-4D97-AF65-F5344CB8AC3E}">
        <p14:creationId xmlns:p14="http://schemas.microsoft.com/office/powerpoint/2010/main" val="25962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901CA-C29E-32AF-E32B-CC0A607A63C7}"/>
              </a:ext>
            </a:extLst>
          </p:cNvPr>
          <p:cNvPicPr>
            <a:picLocks noChangeAspect="1"/>
          </p:cNvPicPr>
          <p:nvPr/>
        </p:nvPicPr>
        <p:blipFill>
          <a:blip r:embed="rId2"/>
          <a:stretch>
            <a:fillRect/>
          </a:stretch>
        </p:blipFill>
        <p:spPr>
          <a:xfrm>
            <a:off x="0" y="0"/>
            <a:ext cx="2816352" cy="6858000"/>
          </a:xfrm>
          <a:prstGeom prst="rect">
            <a:avLst/>
          </a:prstGeom>
        </p:spPr>
      </p:pic>
      <p:sp>
        <p:nvSpPr>
          <p:cNvPr id="5" name="Text Placeholder 3">
            <a:extLst>
              <a:ext uri="{FF2B5EF4-FFF2-40B4-BE49-F238E27FC236}">
                <a16:creationId xmlns:a16="http://schemas.microsoft.com/office/drawing/2014/main" id="{84DB2C01-7089-0A33-3FCF-A1322FB7D473}"/>
              </a:ext>
            </a:extLst>
          </p:cNvPr>
          <p:cNvSpPr txBox="1">
            <a:spLocks/>
          </p:cNvSpPr>
          <p:nvPr/>
        </p:nvSpPr>
        <p:spPr>
          <a:xfrm>
            <a:off x="4200024" y="758239"/>
            <a:ext cx="6982326" cy="462395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What effect does the </a:t>
            </a:r>
            <a:r>
              <a:rPr kumimoji="0" lang="en-US" sz="2400" b="0" i="0" u="none" strike="noStrike" kern="1200" cap="none" spc="0" normalizeH="0" baseline="0" noProof="0" dirty="0" err="1">
                <a:ln>
                  <a:noFill/>
                </a:ln>
                <a:solidFill>
                  <a:schemeClr val="bg1">
                    <a:lumMod val="95000"/>
                  </a:schemeClr>
                </a:solidFill>
                <a:effectLst/>
                <a:uLnTx/>
                <a:uFillTx/>
                <a:latin typeface="Algerian" panose="04020705040A02060702" pitchFamily="82" charset="0"/>
              </a:rPr>
              <a:t>sudo</a:t>
            </a: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 iptables --policy INPUT DROP command have on the access to computing resources</a:t>
            </a:r>
            <a:r>
              <a:rPr lang="en-US" sz="2400" dirty="0">
                <a:solidFill>
                  <a:schemeClr val="bg1">
                    <a:lumMod val="95000"/>
                  </a:schemeClr>
                </a:solidFill>
                <a:latin typeface="Algerian" panose="04020705040A02060702" pitchFamily="82" charset="0"/>
              </a:rPr>
              <a:t>?</a:t>
            </a:r>
          </a:p>
          <a:p>
            <a:pPr marR="0" lvl="0" algn="ctr" defTabSz="914400" rtl="0" eaLnBrk="1" fontAlgn="auto" latinLnBrk="0" hangingPunct="1">
              <a:lnSpc>
                <a:spcPct val="90000"/>
              </a:lnSpc>
              <a:spcBef>
                <a:spcPts val="0"/>
              </a:spcBef>
              <a:spcAft>
                <a:spcPts val="600"/>
              </a:spcAft>
              <a:buClrTx/>
              <a:buSzTx/>
              <a:tabLst/>
              <a:defRPr/>
            </a:pPr>
            <a: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Answer</a:t>
            </a:r>
          </a:p>
          <a:p>
            <a:pPr marR="0" lvl="0" algn="ctr"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command sets the default policy for incoming traffic on the INPUT chain to DROP unless specified by an explicit rule allowing it. After entering the command, </a:t>
            </a:r>
            <a:r>
              <a:rPr kumimoji="0" lang="en-US" sz="2400" b="0" i="0" u="none" strike="noStrike" kern="1200" cap="none" spc="0" normalizeH="0" baseline="0" noProof="0" dirty="0" err="1">
                <a:ln>
                  <a:noFill/>
                </a:ln>
                <a:solidFill>
                  <a:schemeClr val="bg1">
                    <a:lumMod val="95000"/>
                  </a:schemeClr>
                </a:solidFill>
                <a:effectLst/>
                <a:uLnTx/>
                <a:uFillTx/>
                <a:latin typeface="Algerian" panose="04020705040A02060702" pitchFamily="82" charset="0"/>
              </a:rPr>
              <a:t>nmap</a:t>
            </a: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 produced 0 results for open ports while prior to that it listed the details of 23 open ports.</a:t>
            </a:r>
          </a:p>
          <a:p>
            <a:pPr marR="0" lvl="0" algn="ctr"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 </a:t>
            </a:r>
          </a:p>
          <a:p>
            <a:pPr marR="0" lvl="0" algn="ctr" defTabSz="914400" rtl="0" eaLnBrk="1" fontAlgn="auto" latinLnBrk="0" hangingPunct="1">
              <a:lnSpc>
                <a:spcPct val="90000"/>
              </a:lnSpc>
              <a:spcBef>
                <a:spcPts val="0"/>
              </a:spcBef>
              <a:spcAft>
                <a:spcPts val="600"/>
              </a:spcAft>
              <a:buClrTx/>
              <a:buSzTx/>
              <a:tabLst/>
              <a:defRPr/>
            </a:pPr>
            <a:r>
              <a:rPr kumimoji="0" lang="en-US" sz="4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References</a:t>
            </a:r>
          </a:p>
          <a:p>
            <a:pPr marR="0" lvl="0" algn="ctr"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https://www.comparitech.com/net-admin/beginners-guide-ip-tables/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b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 name="Title 1">
            <a:extLst>
              <a:ext uri="{FF2B5EF4-FFF2-40B4-BE49-F238E27FC236}">
                <a16:creationId xmlns:a16="http://schemas.microsoft.com/office/drawing/2014/main" id="{743D027E-2A40-EA45-02ED-795DA574B013}"/>
              </a:ext>
            </a:extLst>
          </p:cNvPr>
          <p:cNvSpPr txBox="1">
            <a:spLocks/>
          </p:cNvSpPr>
          <p:nvPr/>
        </p:nvSpPr>
        <p:spPr>
          <a:xfrm>
            <a:off x="6096000" y="-316297"/>
            <a:ext cx="5086350" cy="13386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Question</a:t>
            </a:r>
          </a:p>
        </p:txBody>
      </p:sp>
    </p:spTree>
    <p:extLst>
      <p:ext uri="{BB962C8B-B14F-4D97-AF65-F5344CB8AC3E}">
        <p14:creationId xmlns:p14="http://schemas.microsoft.com/office/powerpoint/2010/main" val="310719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mputer screen shot of a computer&#10;&#10;Description automatically generated">
            <a:extLst>
              <a:ext uri="{FF2B5EF4-FFF2-40B4-BE49-F238E27FC236}">
                <a16:creationId xmlns:a16="http://schemas.microsoft.com/office/drawing/2014/main" id="{44D07C1A-F0D5-6D9E-6D92-481ABC0C1A66}"/>
              </a:ext>
            </a:extLst>
          </p:cNvPr>
          <p:cNvPicPr>
            <a:picLocks noChangeAspect="1"/>
          </p:cNvPicPr>
          <p:nvPr/>
        </p:nvPicPr>
        <p:blipFill rotWithShape="1">
          <a:blip r:embed="rId2"/>
          <a:srcRect r="-2" b="12837"/>
          <a:stretch/>
        </p:blipFill>
        <p:spPr>
          <a:xfrm>
            <a:off x="-6588" y="10"/>
            <a:ext cx="12198588" cy="6857990"/>
          </a:xfrm>
          <a:prstGeom prst="rect">
            <a:avLst/>
          </a:prstGeom>
        </p:spPr>
      </p:pic>
      <p:sp>
        <p:nvSpPr>
          <p:cNvPr id="29" name="Rectangle 28">
            <a:extLst>
              <a:ext uri="{FF2B5EF4-FFF2-40B4-BE49-F238E27FC236}">
                <a16:creationId xmlns:a16="http://schemas.microsoft.com/office/drawing/2014/main" id="{EBB17A8D-9B05-F73E-604D-3FF58B8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49000">
                <a:srgbClr val="000000">
                  <a:alpha val="12000"/>
                </a:srgbClr>
              </a:gs>
              <a:gs pos="100000">
                <a:srgbClr val="000000">
                  <a:alpha val="4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8671CFF-13CE-4046-6B91-44F30DCCF2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9D61551-CBAE-9487-CDBA-2B980C467B4B}"/>
              </a:ext>
            </a:extLst>
          </p:cNvPr>
          <p:cNvSpPr txBox="1">
            <a:spLocks/>
          </p:cNvSpPr>
          <p:nvPr/>
        </p:nvSpPr>
        <p:spPr>
          <a:xfrm>
            <a:off x="5827682" y="2689120"/>
            <a:ext cx="7261411" cy="73988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Nmap Scan</a:t>
            </a:r>
            <a:br>
              <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br>
            <a:endParaRPr kumimoji="0" lang="en-US" sz="6000" b="0" i="0" u="none" strike="noStrike" kern="1200" cap="none" spc="0" normalizeH="0" baseline="0" noProof="0" dirty="0">
              <a:ln>
                <a:noFill/>
              </a:ln>
              <a:solidFill>
                <a:schemeClr val="bg1">
                  <a:lumMod val="95000"/>
                </a:schemeClr>
              </a:solidFill>
              <a:effectLst/>
              <a:uLnTx/>
              <a:uFillTx/>
              <a:latin typeface="Algerian" panose="04020705040A02060702" pitchFamily="82" charset="0"/>
            </a:endParaRPr>
          </a:p>
        </p:txBody>
      </p:sp>
      <p:sp>
        <p:nvSpPr>
          <p:cNvPr id="6" name="Text Placeholder 6">
            <a:extLst>
              <a:ext uri="{FF2B5EF4-FFF2-40B4-BE49-F238E27FC236}">
                <a16:creationId xmlns:a16="http://schemas.microsoft.com/office/drawing/2014/main" id="{9BD5679F-B3D9-30A6-C7D6-631EDFB5BA1F}"/>
              </a:ext>
            </a:extLst>
          </p:cNvPr>
          <p:cNvSpPr txBox="1">
            <a:spLocks/>
          </p:cNvSpPr>
          <p:nvPr/>
        </p:nvSpPr>
        <p:spPr>
          <a:xfrm>
            <a:off x="6712187" y="2876497"/>
            <a:ext cx="5486399" cy="365125"/>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bg1">
                    <a:lumMod val="95000"/>
                  </a:schemeClr>
                </a:solidFill>
                <a:effectLst/>
                <a:uLnTx/>
                <a:uFillTx/>
                <a:latin typeface="Algerian" panose="04020705040A02060702" pitchFamily="82" charset="0"/>
              </a:rPr>
              <a:t>This screenshot shows the Nmap scan result of the Linux Server VM.</a:t>
            </a:r>
          </a:p>
        </p:txBody>
      </p:sp>
    </p:spTree>
    <p:extLst>
      <p:ext uri="{BB962C8B-B14F-4D97-AF65-F5344CB8AC3E}">
        <p14:creationId xmlns:p14="http://schemas.microsoft.com/office/powerpoint/2010/main" val="34444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Graphic 8" descr="Security Camera Sign">
            <a:extLst>
              <a:ext uri="{FF2B5EF4-FFF2-40B4-BE49-F238E27FC236}">
                <a16:creationId xmlns:a16="http://schemas.microsoft.com/office/drawing/2014/main" id="{34CF4BBA-59E5-CD7F-67ED-8AEBB346B73D}"/>
              </a:ext>
            </a:extLst>
          </p:cNvPr>
          <p:cNvPicPr>
            <a:picLocks noChangeAspect="1"/>
          </p:cNvPicPr>
          <p:nvPr/>
        </p:nvPicPr>
        <p:blipFill>
          <a:blip r:embed="rId2">
            <a:duotone>
              <a:prstClr val="black"/>
              <a:schemeClr val="bg1">
                <a:tint val="45000"/>
                <a:satMod val="400000"/>
              </a:schemeClr>
            </a:duotone>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1386" y="29548"/>
            <a:ext cx="6013845" cy="6013845"/>
          </a:xfrm>
          <a:prstGeom prst="rect">
            <a:avLst/>
          </a:prstGeom>
        </p:spPr>
      </p:pic>
      <p:sp>
        <p:nvSpPr>
          <p:cNvPr id="5" name="Title 1">
            <a:extLst>
              <a:ext uri="{FF2B5EF4-FFF2-40B4-BE49-F238E27FC236}">
                <a16:creationId xmlns:a16="http://schemas.microsoft.com/office/drawing/2014/main" id="{C3906BD0-5CE4-C88C-54EB-BAF4DF41E95C}"/>
              </a:ext>
            </a:extLst>
          </p:cNvPr>
          <p:cNvSpPr txBox="1">
            <a:spLocks/>
          </p:cNvSpPr>
          <p:nvPr/>
        </p:nvSpPr>
        <p:spPr>
          <a:xfrm>
            <a:off x="1210341" y="4178053"/>
            <a:ext cx="9768270" cy="2702018"/>
          </a:xfrm>
          <a:prstGeom prst="rect">
            <a:avLst/>
          </a:prstGeom>
          <a:noFill/>
        </p:spPr>
        <p:txBody>
          <a:bodyPr vert="horz" lIns="91440" tIns="45720" rIns="91440" bIns="45720" rtlCol="0" anchor="b">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fontAlgn="auto">
              <a:lnSpc>
                <a:spcPct val="90000"/>
              </a:lnSpc>
              <a:spcAft>
                <a:spcPts val="600"/>
              </a:spcAft>
              <a:buClrTx/>
              <a:buSzTx/>
              <a:tabLst/>
              <a:defRPr/>
            </a:pPr>
            <a:b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br>
            <a: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t>Bring Your Own Device (BYOD) </a:t>
            </a:r>
            <a:b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br>
            <a:r>
              <a:rPr kumimoji="0" lang="en-US" sz="6000" b="0" i="0" u="none" strike="noStrike" kern="1200" cap="none" spc="0" normalizeH="0" baseline="0" noProof="0" dirty="0">
                <a:ln>
                  <a:noFill/>
                </a:ln>
                <a:solidFill>
                  <a:schemeClr val="bg1"/>
                </a:solidFill>
                <a:effectLst/>
                <a:uLnTx/>
                <a:uFillTx/>
                <a:latin typeface="Algerian" panose="04020705040A02060702" pitchFamily="82" charset="0"/>
              </a:rPr>
              <a:t>Security Policy </a:t>
            </a:r>
          </a:p>
        </p:txBody>
      </p:sp>
    </p:spTree>
    <p:extLst>
      <p:ext uri="{BB962C8B-B14F-4D97-AF65-F5344CB8AC3E}">
        <p14:creationId xmlns:p14="http://schemas.microsoft.com/office/powerpoint/2010/main" val="3811088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1213</Words>
  <Application>Microsoft Office PowerPoint</Application>
  <PresentationFormat>Widescreen</PresentationFormat>
  <Paragraphs>95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Algerian</vt:lpstr>
      <vt:lpstr>Arial</vt:lpstr>
      <vt:lpstr>Calibri</vt:lpstr>
      <vt:lpstr>Calibri Light</vt:lpstr>
      <vt:lpstr>Söhne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Nessus</vt:lpstr>
      <vt:lpstr>Challenges</vt:lpstr>
      <vt:lpstr>Career SKills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Cody Kyser</dc:creator>
  <cp:lastModifiedBy>Cody Kyser</cp:lastModifiedBy>
  <cp:revision>1</cp:revision>
  <dcterms:created xsi:type="dcterms:W3CDTF">2023-12-12T21:26:11Z</dcterms:created>
  <dcterms:modified xsi:type="dcterms:W3CDTF">2023-12-13T00:08:24Z</dcterms:modified>
</cp:coreProperties>
</file>